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6818BCE-D843-4C74-8604-8A6EDB588211}" v="1165" dt="2021-02-02T05:00:49.348"/>
    <p1510:client id="{55F4B65F-2070-4CD8-BCC7-6343739DAA4E}" v="84" dt="2021-02-02T03:16:23.854"/>
    <p1510:client id="{58100324-5748-44F4-823A-BAD76C56B463}" v="161" dt="2021-02-02T12:59:17.996"/>
    <p1510:client id="{59D2760F-8940-4188-B4C6-9316B52AD8C5}" v="14" dt="2021-02-02T14:53:37.177"/>
    <p1510:client id="{645DD259-1913-4C01-AD3A-364E17C1111E}" v="241" dt="2021-02-02T03:25:37.632"/>
    <p1510:client id="{6FB0932E-D9BA-413D-AA73-D39C735FE882}" v="269" dt="2021-02-02T08:04:59.517"/>
    <p1510:client id="{ABCA00C1-0162-4C17-B0EE-5E2B449E0F20}" v="85" dt="2021-02-02T15:24:04.671"/>
    <p1510:client id="{C00FED32-A8BA-4C26-AA39-51BBBC7FAFFF}" v="41" dt="2021-02-02T04:04:52.159"/>
    <p1510:client id="{C7F61F61-47F1-4330-B510-08A110EDEA4B}" v="1" dt="2021-02-02T02:46:34.258"/>
    <p1510:client id="{C9739749-6C27-4FCE-84A0-698585D64835}" v="12" dt="2021-02-02T15:19:23.550"/>
    <p1510:client id="{EBC58137-FF77-4375-9746-88005FFAF77A}" v="538" dt="2021-02-02T07:37:24.988"/>
    <p1510:client id="{F31C1581-2948-4970-B646-6EC5065DB2C3}" v="204" dt="2021-02-02T02:45:17.42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unkhdalai Nyamsuren" userId="S::mnyamsuren@miu.edu::911ed98e-2039-48b2-ab72-99e8f679022b" providerId="AD" clId="Web-{59D2760F-8940-4188-B4C6-9316B52AD8C5}"/>
    <pc:docChg chg="modSld">
      <pc:chgData name="Munkhdalai Nyamsuren" userId="S::mnyamsuren@miu.edu::911ed98e-2039-48b2-ab72-99e8f679022b" providerId="AD" clId="Web-{59D2760F-8940-4188-B4C6-9316B52AD8C5}" dt="2021-02-02T14:53:37.177" v="6" actId="20577"/>
      <pc:docMkLst>
        <pc:docMk/>
      </pc:docMkLst>
      <pc:sldChg chg="modSp">
        <pc:chgData name="Munkhdalai Nyamsuren" userId="S::mnyamsuren@miu.edu::911ed98e-2039-48b2-ab72-99e8f679022b" providerId="AD" clId="Web-{59D2760F-8940-4188-B4C6-9316B52AD8C5}" dt="2021-02-02T14:53:37.177" v="6" actId="20577"/>
        <pc:sldMkLst>
          <pc:docMk/>
          <pc:sldMk cId="2527056183" sldId="263"/>
        </pc:sldMkLst>
        <pc:spChg chg="mod">
          <ac:chgData name="Munkhdalai Nyamsuren" userId="S::mnyamsuren@miu.edu::911ed98e-2039-48b2-ab72-99e8f679022b" providerId="AD" clId="Web-{59D2760F-8940-4188-B4C6-9316B52AD8C5}" dt="2021-02-02T14:53:37.177" v="6" actId="20577"/>
          <ac:spMkLst>
            <pc:docMk/>
            <pc:sldMk cId="2527056183" sldId="263"/>
            <ac:spMk id="3" creationId="{DFBE6E4F-8976-4500-9DD0-48D3506369AF}"/>
          </ac:spMkLst>
        </pc:spChg>
      </pc:sldChg>
    </pc:docChg>
  </pc:docChgLst>
  <pc:docChgLst>
    <pc:chgData name="Munkhdalai Nyamsuren" userId="S::mnyamsuren@miu.edu::911ed98e-2039-48b2-ab72-99e8f679022b" providerId="AD" clId="Web-{58100324-5748-44F4-823A-BAD76C56B463}"/>
    <pc:docChg chg="modSld">
      <pc:chgData name="Munkhdalai Nyamsuren" userId="S::mnyamsuren@miu.edu::911ed98e-2039-48b2-ab72-99e8f679022b" providerId="AD" clId="Web-{58100324-5748-44F4-823A-BAD76C56B463}" dt="2021-02-02T12:59:17.996" v="80" actId="14100"/>
      <pc:docMkLst>
        <pc:docMk/>
      </pc:docMkLst>
      <pc:sldChg chg="modSp">
        <pc:chgData name="Munkhdalai Nyamsuren" userId="S::mnyamsuren@miu.edu::911ed98e-2039-48b2-ab72-99e8f679022b" providerId="AD" clId="Web-{58100324-5748-44F4-823A-BAD76C56B463}" dt="2021-02-02T12:59:17.996" v="80" actId="14100"/>
        <pc:sldMkLst>
          <pc:docMk/>
          <pc:sldMk cId="2527056183" sldId="263"/>
        </pc:sldMkLst>
        <pc:spChg chg="mod">
          <ac:chgData name="Munkhdalai Nyamsuren" userId="S::mnyamsuren@miu.edu::911ed98e-2039-48b2-ab72-99e8f679022b" providerId="AD" clId="Web-{58100324-5748-44F4-823A-BAD76C56B463}" dt="2021-02-02T12:59:17.996" v="80" actId="14100"/>
          <ac:spMkLst>
            <pc:docMk/>
            <pc:sldMk cId="2527056183" sldId="263"/>
            <ac:spMk id="3" creationId="{DFBE6E4F-8976-4500-9DD0-48D3506369AF}"/>
          </ac:spMkLst>
        </pc:spChg>
      </pc:sldChg>
    </pc:docChg>
  </pc:docChgLst>
  <pc:docChgLst>
    <pc:chgData name="Munkhdalai Nyamsuren" userId="S::mnyamsuren@miu.edu::911ed98e-2039-48b2-ab72-99e8f679022b" providerId="AD" clId="Web-{C9739749-6C27-4FCE-84A0-698585D64835}"/>
    <pc:docChg chg="modSld">
      <pc:chgData name="Munkhdalai Nyamsuren" userId="S::mnyamsuren@miu.edu::911ed98e-2039-48b2-ab72-99e8f679022b" providerId="AD" clId="Web-{C9739749-6C27-4FCE-84A0-698585D64835}" dt="2021-02-02T15:19:22.800" v="7" actId="20577"/>
      <pc:docMkLst>
        <pc:docMk/>
      </pc:docMkLst>
      <pc:sldChg chg="addSp modSp">
        <pc:chgData name="Munkhdalai Nyamsuren" userId="S::mnyamsuren@miu.edu::911ed98e-2039-48b2-ab72-99e8f679022b" providerId="AD" clId="Web-{C9739749-6C27-4FCE-84A0-698585D64835}" dt="2021-02-02T15:19:22.800" v="7" actId="20577"/>
        <pc:sldMkLst>
          <pc:docMk/>
          <pc:sldMk cId="2527056183" sldId="263"/>
        </pc:sldMkLst>
        <pc:spChg chg="mod">
          <ac:chgData name="Munkhdalai Nyamsuren" userId="S::mnyamsuren@miu.edu::911ed98e-2039-48b2-ab72-99e8f679022b" providerId="AD" clId="Web-{C9739749-6C27-4FCE-84A0-698585D64835}" dt="2021-02-02T15:19:22.800" v="7" actId="20577"/>
          <ac:spMkLst>
            <pc:docMk/>
            <pc:sldMk cId="2527056183" sldId="263"/>
            <ac:spMk id="3" creationId="{DFBE6E4F-8976-4500-9DD0-48D3506369AF}"/>
          </ac:spMkLst>
        </pc:spChg>
        <pc:picChg chg="add mod">
          <ac:chgData name="Munkhdalai Nyamsuren" userId="S::mnyamsuren@miu.edu::911ed98e-2039-48b2-ab72-99e8f679022b" providerId="AD" clId="Web-{C9739749-6C27-4FCE-84A0-698585D64835}" dt="2021-02-02T15:18:52.455" v="5" actId="1076"/>
          <ac:picMkLst>
            <pc:docMk/>
            <pc:sldMk cId="2527056183" sldId="263"/>
            <ac:picMk id="4" creationId="{915CB1EC-66EC-4131-B196-9FDBF5628824}"/>
          </ac:picMkLst>
        </pc:picChg>
      </pc:sldChg>
    </pc:docChg>
  </pc:docChgLst>
  <pc:docChgLst>
    <pc:chgData name="Thanh Nam Nguyen" userId="S::tnguyen@miu.edu::cf8d3ec2-a6bb-482d-968e-2899ab03657c" providerId="AD" clId="Web-{EBC58137-FF77-4375-9746-88005FFAF77A}"/>
    <pc:docChg chg="modSld">
      <pc:chgData name="Thanh Nam Nguyen" userId="S::tnguyen@miu.edu::cf8d3ec2-a6bb-482d-968e-2899ab03657c" providerId="AD" clId="Web-{EBC58137-FF77-4375-9746-88005FFAF77A}" dt="2021-02-02T07:37:24.988" v="364" actId="20577"/>
      <pc:docMkLst>
        <pc:docMk/>
      </pc:docMkLst>
      <pc:sldChg chg="addSp delSp modSp">
        <pc:chgData name="Thanh Nam Nguyen" userId="S::tnguyen@miu.edu::cf8d3ec2-a6bb-482d-968e-2899ab03657c" providerId="AD" clId="Web-{EBC58137-FF77-4375-9746-88005FFAF77A}" dt="2021-02-02T06:47:35.653" v="215" actId="20577"/>
        <pc:sldMkLst>
          <pc:docMk/>
          <pc:sldMk cId="3282402918" sldId="257"/>
        </pc:sldMkLst>
        <pc:spChg chg="del mod ord">
          <ac:chgData name="Thanh Nam Nguyen" userId="S::tnguyen@miu.edu::cf8d3ec2-a6bb-482d-968e-2899ab03657c" providerId="AD" clId="Web-{EBC58137-FF77-4375-9746-88005FFAF77A}" dt="2021-02-02T06:45:01.478" v="187"/>
          <ac:spMkLst>
            <pc:docMk/>
            <pc:sldMk cId="3282402918" sldId="257"/>
            <ac:spMk id="2" creationId="{C29E3A19-0924-4E93-831A-B405BDE362C6}"/>
          </ac:spMkLst>
        </pc:spChg>
        <pc:spChg chg="mod ord">
          <ac:chgData name="Thanh Nam Nguyen" userId="S::tnguyen@miu.edu::cf8d3ec2-a6bb-482d-968e-2899ab03657c" providerId="AD" clId="Web-{EBC58137-FF77-4375-9746-88005FFAF77A}" dt="2021-02-02T06:47:35.653" v="215" actId="20577"/>
          <ac:spMkLst>
            <pc:docMk/>
            <pc:sldMk cId="3282402918" sldId="257"/>
            <ac:spMk id="3" creationId="{B236BB77-B2CF-4421-8671-6A78CBD2634A}"/>
          </ac:spMkLst>
        </pc:spChg>
        <pc:spChg chg="add mod">
          <ac:chgData name="Thanh Nam Nguyen" userId="S::tnguyen@miu.edu::cf8d3ec2-a6bb-482d-968e-2899ab03657c" providerId="AD" clId="Web-{EBC58137-FF77-4375-9746-88005FFAF77A}" dt="2021-02-02T06:46:45.342" v="210" actId="1076"/>
          <ac:spMkLst>
            <pc:docMk/>
            <pc:sldMk cId="3282402918" sldId="257"/>
            <ac:spMk id="9" creationId="{E621CAB0-794E-4443-934F-3CE50705CA0A}"/>
          </ac:spMkLst>
        </pc:spChg>
        <pc:spChg chg="add del mod">
          <ac:chgData name="Thanh Nam Nguyen" userId="S::tnguyen@miu.edu::cf8d3ec2-a6bb-482d-968e-2899ab03657c" providerId="AD" clId="Web-{EBC58137-FF77-4375-9746-88005FFAF77A}" dt="2021-02-02T06:45:21.962" v="191"/>
          <ac:spMkLst>
            <pc:docMk/>
            <pc:sldMk cId="3282402918" sldId="257"/>
            <ac:spMk id="13" creationId="{DEE4794C-4EBF-400E-A23F-E344C329E8E2}"/>
          </ac:spMkLst>
        </pc:spChg>
        <pc:picChg chg="mod ord">
          <ac:chgData name="Thanh Nam Nguyen" userId="S::tnguyen@miu.edu::cf8d3ec2-a6bb-482d-968e-2899ab03657c" providerId="AD" clId="Web-{EBC58137-FF77-4375-9746-88005FFAF77A}" dt="2021-02-02T06:46:51.419" v="211" actId="1076"/>
          <ac:picMkLst>
            <pc:docMk/>
            <pc:sldMk cId="3282402918" sldId="257"/>
            <ac:picMk id="4" creationId="{91F584A0-9CA2-4310-BAA6-30D6E059902B}"/>
          </ac:picMkLst>
        </pc:picChg>
        <pc:picChg chg="add del mod ord">
          <ac:chgData name="Thanh Nam Nguyen" userId="S::tnguyen@miu.edu::cf8d3ec2-a6bb-482d-968e-2899ab03657c" providerId="AD" clId="Web-{EBC58137-FF77-4375-9746-88005FFAF77A}" dt="2021-02-02T06:34:10.055" v="72"/>
          <ac:picMkLst>
            <pc:docMk/>
            <pc:sldMk cId="3282402918" sldId="257"/>
            <ac:picMk id="5" creationId="{8F9345BF-A70A-4FBF-9364-597E6ABDF7D9}"/>
          </ac:picMkLst>
        </pc:picChg>
        <pc:picChg chg="add mod ord">
          <ac:chgData name="Thanh Nam Nguyen" userId="S::tnguyen@miu.edu::cf8d3ec2-a6bb-482d-968e-2899ab03657c" providerId="AD" clId="Web-{EBC58137-FF77-4375-9746-88005FFAF77A}" dt="2021-02-02T06:46:39.576" v="209" actId="1076"/>
          <ac:picMkLst>
            <pc:docMk/>
            <pc:sldMk cId="3282402918" sldId="257"/>
            <ac:picMk id="6" creationId="{B8B587D6-1BEE-4D7F-8E0C-82E0030ACB34}"/>
          </ac:picMkLst>
        </pc:picChg>
        <pc:picChg chg="add mod ord">
          <ac:chgData name="Thanh Nam Nguyen" userId="S::tnguyen@miu.edu::cf8d3ec2-a6bb-482d-968e-2899ab03657c" providerId="AD" clId="Web-{EBC58137-FF77-4375-9746-88005FFAF77A}" dt="2021-02-02T06:45:43.727" v="197" actId="14100"/>
          <ac:picMkLst>
            <pc:docMk/>
            <pc:sldMk cId="3282402918" sldId="257"/>
            <ac:picMk id="7" creationId="{BC334F72-4C01-4310-BE6E-9DB5AB3FAD0F}"/>
          </ac:picMkLst>
        </pc:picChg>
      </pc:sldChg>
      <pc:sldChg chg="addSp delSp modSp">
        <pc:chgData name="Thanh Nam Nguyen" userId="S::tnguyen@miu.edu::cf8d3ec2-a6bb-482d-968e-2899ab03657c" providerId="AD" clId="Web-{EBC58137-FF77-4375-9746-88005FFAF77A}" dt="2021-02-02T07:19:20.038" v="239" actId="1076"/>
        <pc:sldMkLst>
          <pc:docMk/>
          <pc:sldMk cId="4286347683" sldId="258"/>
        </pc:sldMkLst>
        <pc:picChg chg="add mod">
          <ac:chgData name="Thanh Nam Nguyen" userId="S::tnguyen@miu.edu::cf8d3ec2-a6bb-482d-968e-2899ab03657c" providerId="AD" clId="Web-{EBC58137-FF77-4375-9746-88005FFAF77A}" dt="2021-02-02T07:19:20.038" v="239" actId="1076"/>
          <ac:picMkLst>
            <pc:docMk/>
            <pc:sldMk cId="4286347683" sldId="258"/>
            <ac:picMk id="3" creationId="{83A8BDAC-7E59-4ADD-91D9-4D395B512F2E}"/>
          </ac:picMkLst>
        </pc:picChg>
        <pc:picChg chg="del">
          <ac:chgData name="Thanh Nam Nguyen" userId="S::tnguyen@miu.edu::cf8d3ec2-a6bb-482d-968e-2899ab03657c" providerId="AD" clId="Web-{EBC58137-FF77-4375-9746-88005FFAF77A}" dt="2021-02-02T07:18:57.647" v="232"/>
          <ac:picMkLst>
            <pc:docMk/>
            <pc:sldMk cId="4286347683" sldId="258"/>
            <ac:picMk id="6" creationId="{61437E8E-0F17-4A63-9A9F-9D75005FD79A}"/>
          </ac:picMkLst>
        </pc:picChg>
      </pc:sldChg>
      <pc:sldChg chg="addSp delSp modSp">
        <pc:chgData name="Thanh Nam Nguyen" userId="S::tnguyen@miu.edu::cf8d3ec2-a6bb-482d-968e-2899ab03657c" providerId="AD" clId="Web-{EBC58137-FF77-4375-9746-88005FFAF77A}" dt="2021-02-02T07:21:41.521" v="265" actId="14100"/>
        <pc:sldMkLst>
          <pc:docMk/>
          <pc:sldMk cId="31837328" sldId="259"/>
        </pc:sldMkLst>
        <pc:spChg chg="mod">
          <ac:chgData name="Thanh Nam Nguyen" userId="S::tnguyen@miu.edu::cf8d3ec2-a6bb-482d-968e-2899ab03657c" providerId="AD" clId="Web-{EBC58137-FF77-4375-9746-88005FFAF77A}" dt="2021-02-02T07:21:41.521" v="265" actId="14100"/>
          <ac:spMkLst>
            <pc:docMk/>
            <pc:sldMk cId="31837328" sldId="259"/>
            <ac:spMk id="2" creationId="{D5FFFA35-0565-40D7-83A7-1653FFD5BBBA}"/>
          </ac:spMkLst>
        </pc:spChg>
        <pc:spChg chg="mod ord">
          <ac:chgData name="Thanh Nam Nguyen" userId="S::tnguyen@miu.edu::cf8d3ec2-a6bb-482d-968e-2899ab03657c" providerId="AD" clId="Web-{EBC58137-FF77-4375-9746-88005FFAF77A}" dt="2021-02-02T07:20:26.258" v="250" actId="1076"/>
          <ac:spMkLst>
            <pc:docMk/>
            <pc:sldMk cId="31837328" sldId="259"/>
            <ac:spMk id="3" creationId="{5C5F8CD8-5672-48A2-B895-2E7BD7479D66}"/>
          </ac:spMkLst>
        </pc:spChg>
        <pc:spChg chg="add del mod">
          <ac:chgData name="Thanh Nam Nguyen" userId="S::tnguyen@miu.edu::cf8d3ec2-a6bb-482d-968e-2899ab03657c" providerId="AD" clId="Web-{EBC58137-FF77-4375-9746-88005FFAF77A}" dt="2021-02-02T06:54:19.943" v="231"/>
          <ac:spMkLst>
            <pc:docMk/>
            <pc:sldMk cId="31837328" sldId="259"/>
            <ac:spMk id="9" creationId="{76D598E3-841C-4D4E-9AB0-1D3A52F83D38}"/>
          </ac:spMkLst>
        </pc:spChg>
        <pc:picChg chg="add del mod ord">
          <ac:chgData name="Thanh Nam Nguyen" userId="S::tnguyen@miu.edu::cf8d3ec2-a6bb-482d-968e-2899ab03657c" providerId="AD" clId="Web-{EBC58137-FF77-4375-9746-88005FFAF77A}" dt="2021-02-02T07:20:29.930" v="253"/>
          <ac:picMkLst>
            <pc:docMk/>
            <pc:sldMk cId="31837328" sldId="259"/>
            <ac:picMk id="6" creationId="{54D3E838-568B-40B5-BA04-9BE1CB116F1B}"/>
          </ac:picMkLst>
        </pc:picChg>
        <pc:picChg chg="add del mod">
          <ac:chgData name="Thanh Nam Nguyen" userId="S::tnguyen@miu.edu::cf8d3ec2-a6bb-482d-968e-2899ab03657c" providerId="AD" clId="Web-{EBC58137-FF77-4375-9746-88005FFAF77A}" dt="2021-02-02T06:51:47.194" v="222"/>
          <ac:picMkLst>
            <pc:docMk/>
            <pc:sldMk cId="31837328" sldId="259"/>
            <ac:picMk id="6" creationId="{80B50659-62B4-41E6-A787-8B82252C2F1A}"/>
          </ac:picMkLst>
        </pc:picChg>
        <pc:picChg chg="add del mod">
          <ac:chgData name="Thanh Nam Nguyen" userId="S::tnguyen@miu.edu::cf8d3ec2-a6bb-482d-968e-2899ab03657c" providerId="AD" clId="Web-{EBC58137-FF77-4375-9746-88005FFAF77A}" dt="2021-02-02T06:54:14.427" v="227"/>
          <ac:picMkLst>
            <pc:docMk/>
            <pc:sldMk cId="31837328" sldId="259"/>
            <ac:picMk id="8" creationId="{4B4F58A8-5090-4A84-A177-6DBCED7FCE92}"/>
          </ac:picMkLst>
        </pc:picChg>
      </pc:sldChg>
      <pc:sldChg chg="modSp">
        <pc:chgData name="Thanh Nam Nguyen" userId="S::tnguyen@miu.edu::cf8d3ec2-a6bb-482d-968e-2899ab03657c" providerId="AD" clId="Web-{EBC58137-FF77-4375-9746-88005FFAF77A}" dt="2021-02-02T07:22:11.399" v="268"/>
        <pc:sldMkLst>
          <pc:docMk/>
          <pc:sldMk cId="4125677735" sldId="260"/>
        </pc:sldMkLst>
        <pc:spChg chg="mod">
          <ac:chgData name="Thanh Nam Nguyen" userId="S::tnguyen@miu.edu::cf8d3ec2-a6bb-482d-968e-2899ab03657c" providerId="AD" clId="Web-{EBC58137-FF77-4375-9746-88005FFAF77A}" dt="2021-02-02T07:22:11.399" v="268"/>
          <ac:spMkLst>
            <pc:docMk/>
            <pc:sldMk cId="4125677735" sldId="260"/>
            <ac:spMk id="2" creationId="{B48FBCC4-049B-4DBB-B08C-F6B93CD63FF5}"/>
          </ac:spMkLst>
        </pc:spChg>
      </pc:sldChg>
      <pc:sldChg chg="modSp">
        <pc:chgData name="Thanh Nam Nguyen" userId="S::tnguyen@miu.edu::cf8d3ec2-a6bb-482d-968e-2899ab03657c" providerId="AD" clId="Web-{EBC58137-FF77-4375-9746-88005FFAF77A}" dt="2021-02-02T07:23:40.401" v="304" actId="20577"/>
        <pc:sldMkLst>
          <pc:docMk/>
          <pc:sldMk cId="1963136720" sldId="261"/>
        </pc:sldMkLst>
        <pc:spChg chg="mod">
          <ac:chgData name="Thanh Nam Nguyen" userId="S::tnguyen@miu.edu::cf8d3ec2-a6bb-482d-968e-2899ab03657c" providerId="AD" clId="Web-{EBC58137-FF77-4375-9746-88005FFAF77A}" dt="2021-02-02T07:22:27.728" v="269" actId="20577"/>
          <ac:spMkLst>
            <pc:docMk/>
            <pc:sldMk cId="1963136720" sldId="261"/>
            <ac:spMk id="2" creationId="{0043A693-465B-4F94-B6F1-0E6C7D381233}"/>
          </ac:spMkLst>
        </pc:spChg>
        <pc:spChg chg="mod">
          <ac:chgData name="Thanh Nam Nguyen" userId="S::tnguyen@miu.edu::cf8d3ec2-a6bb-482d-968e-2899ab03657c" providerId="AD" clId="Web-{EBC58137-FF77-4375-9746-88005FFAF77A}" dt="2021-02-02T07:23:40.401" v="304" actId="20577"/>
          <ac:spMkLst>
            <pc:docMk/>
            <pc:sldMk cId="1963136720" sldId="261"/>
            <ac:spMk id="3" creationId="{D1A42AFC-C04D-412E-A7EA-53F7F997502F}"/>
          </ac:spMkLst>
        </pc:spChg>
      </pc:sldChg>
      <pc:sldChg chg="addSp delSp modSp">
        <pc:chgData name="Thanh Nam Nguyen" userId="S::tnguyen@miu.edu::cf8d3ec2-a6bb-482d-968e-2899ab03657c" providerId="AD" clId="Web-{EBC58137-FF77-4375-9746-88005FFAF77A}" dt="2021-02-02T07:37:24.988" v="364" actId="20577"/>
        <pc:sldMkLst>
          <pc:docMk/>
          <pc:sldMk cId="3318561010" sldId="262"/>
        </pc:sldMkLst>
        <pc:spChg chg="del">
          <ac:chgData name="Thanh Nam Nguyen" userId="S::tnguyen@miu.edu::cf8d3ec2-a6bb-482d-968e-2899ab03657c" providerId="AD" clId="Web-{EBC58137-FF77-4375-9746-88005FFAF77A}" dt="2021-02-02T07:34:44.814" v="312"/>
          <ac:spMkLst>
            <pc:docMk/>
            <pc:sldMk cId="3318561010" sldId="262"/>
            <ac:spMk id="3" creationId="{6D0CC772-DBAD-4740-91C7-1EDF43CC7797}"/>
          </ac:spMkLst>
        </pc:spChg>
        <pc:spChg chg="add del mod">
          <ac:chgData name="Thanh Nam Nguyen" userId="S::tnguyen@miu.edu::cf8d3ec2-a6bb-482d-968e-2899ab03657c" providerId="AD" clId="Web-{EBC58137-FF77-4375-9746-88005FFAF77A}" dt="2021-02-02T07:34:46.533" v="313"/>
          <ac:spMkLst>
            <pc:docMk/>
            <pc:sldMk cId="3318561010" sldId="262"/>
            <ac:spMk id="8" creationId="{91DB68E1-EB2B-4917-ABFF-E00341CD713B}"/>
          </ac:spMkLst>
        </pc:spChg>
        <pc:spChg chg="add mod">
          <ac:chgData name="Thanh Nam Nguyen" userId="S::tnguyen@miu.edu::cf8d3ec2-a6bb-482d-968e-2899ab03657c" providerId="AD" clId="Web-{EBC58137-FF77-4375-9746-88005FFAF77A}" dt="2021-02-02T07:37:24.988" v="364" actId="20577"/>
          <ac:spMkLst>
            <pc:docMk/>
            <pc:sldMk cId="3318561010" sldId="262"/>
            <ac:spMk id="11" creationId="{410DF20C-B3AA-40CC-89F0-4015CCEA306B}"/>
          </ac:spMkLst>
        </pc:spChg>
        <pc:picChg chg="del">
          <ac:chgData name="Thanh Nam Nguyen" userId="S::tnguyen@miu.edu::cf8d3ec2-a6bb-482d-968e-2899ab03657c" providerId="AD" clId="Web-{EBC58137-FF77-4375-9746-88005FFAF77A}" dt="2021-02-02T07:27:28.172" v="310"/>
          <ac:picMkLst>
            <pc:docMk/>
            <pc:sldMk cId="3318561010" sldId="262"/>
            <ac:picMk id="4" creationId="{34CF4BBA-8EB8-4C73-BFEA-AE9B9101F7C1}"/>
          </ac:picMkLst>
        </pc:picChg>
        <pc:picChg chg="del">
          <ac:chgData name="Thanh Nam Nguyen" userId="S::tnguyen@miu.edu::cf8d3ec2-a6bb-482d-968e-2899ab03657c" providerId="AD" clId="Web-{EBC58137-FF77-4375-9746-88005FFAF77A}" dt="2021-02-02T07:27:28.171" v="309"/>
          <ac:picMkLst>
            <pc:docMk/>
            <pc:sldMk cId="3318561010" sldId="262"/>
            <ac:picMk id="5" creationId="{468B3624-714B-4E18-ADF1-A0C76F1C599F}"/>
          </ac:picMkLst>
        </pc:picChg>
        <pc:picChg chg="add mod">
          <ac:chgData name="Thanh Nam Nguyen" userId="S::tnguyen@miu.edu::cf8d3ec2-a6bb-482d-968e-2899ab03657c" providerId="AD" clId="Web-{EBC58137-FF77-4375-9746-88005FFAF77A}" dt="2021-02-02T07:35:02.205" v="317" actId="14100"/>
          <ac:picMkLst>
            <pc:docMk/>
            <pc:sldMk cId="3318561010" sldId="262"/>
            <ac:picMk id="6" creationId="{9065E7D9-5B47-4E99-9E94-D70613F8F6DF}"/>
          </ac:picMkLst>
        </pc:picChg>
        <pc:picChg chg="add mod ord">
          <ac:chgData name="Thanh Nam Nguyen" userId="S::tnguyen@miu.edu::cf8d3ec2-a6bb-482d-968e-2899ab03657c" providerId="AD" clId="Web-{EBC58137-FF77-4375-9746-88005FFAF77A}" dt="2021-02-02T07:36:40.815" v="329" actId="1076"/>
          <ac:picMkLst>
            <pc:docMk/>
            <pc:sldMk cId="3318561010" sldId="262"/>
            <ac:picMk id="9" creationId="{B69A3E86-5485-4157-9CFA-3F009A392883}"/>
          </ac:picMkLst>
        </pc:picChg>
        <pc:picChg chg="add mod">
          <ac:chgData name="Thanh Nam Nguyen" userId="S::tnguyen@miu.edu::cf8d3ec2-a6bb-482d-968e-2899ab03657c" providerId="AD" clId="Web-{EBC58137-FF77-4375-9746-88005FFAF77A}" dt="2021-02-02T07:35:56.768" v="322" actId="1076"/>
          <ac:picMkLst>
            <pc:docMk/>
            <pc:sldMk cId="3318561010" sldId="262"/>
            <ac:picMk id="10" creationId="{F97F6A27-D3B4-4F22-9D3B-6F63BB8F0CFE}"/>
          </ac:picMkLst>
        </pc:picChg>
      </pc:sldChg>
    </pc:docChg>
  </pc:docChgLst>
  <pc:docChgLst>
    <pc:chgData name="Pedro Santiago Casares Salazar" userId="S::pcasares@miu.edu::62935f54-b209-4425-962f-574ff581e8d8" providerId="AD" clId="Web-{26818BCE-D843-4C74-8604-8A6EDB588211}"/>
    <pc:docChg chg="addSld delSld modSld sldOrd">
      <pc:chgData name="Pedro Santiago Casares Salazar" userId="S::pcasares@miu.edu::62935f54-b209-4425-962f-574ff581e8d8" providerId="AD" clId="Web-{26818BCE-D843-4C74-8604-8A6EDB588211}" dt="2021-02-02T05:00:49.348" v="603" actId="14100"/>
      <pc:docMkLst>
        <pc:docMk/>
      </pc:docMkLst>
      <pc:sldChg chg="addSp modSp">
        <pc:chgData name="Pedro Santiago Casares Salazar" userId="S::pcasares@miu.edu::62935f54-b209-4425-962f-574ff581e8d8" providerId="AD" clId="Web-{26818BCE-D843-4C74-8604-8A6EDB588211}" dt="2021-02-02T05:00:49.348" v="603" actId="14100"/>
        <pc:sldMkLst>
          <pc:docMk/>
          <pc:sldMk cId="3282402918" sldId="257"/>
        </pc:sldMkLst>
        <pc:spChg chg="mod">
          <ac:chgData name="Pedro Santiago Casares Salazar" userId="S::pcasares@miu.edu::62935f54-b209-4425-962f-574ff581e8d8" providerId="AD" clId="Web-{26818BCE-D843-4C74-8604-8A6EDB588211}" dt="2021-02-02T05:00:49.348" v="603" actId="14100"/>
          <ac:spMkLst>
            <pc:docMk/>
            <pc:sldMk cId="3282402918" sldId="257"/>
            <ac:spMk id="3" creationId="{B236BB77-B2CF-4421-8671-6A78CBD2634A}"/>
          </ac:spMkLst>
        </pc:spChg>
        <pc:picChg chg="add mod">
          <ac:chgData name="Pedro Santiago Casares Salazar" userId="S::pcasares@miu.edu::62935f54-b209-4425-962f-574ff581e8d8" providerId="AD" clId="Web-{26818BCE-D843-4C74-8604-8A6EDB588211}" dt="2021-02-02T03:51:22.640" v="292" actId="1076"/>
          <ac:picMkLst>
            <pc:docMk/>
            <pc:sldMk cId="3282402918" sldId="257"/>
            <ac:picMk id="4" creationId="{91F584A0-9CA2-4310-BAA6-30D6E059902B}"/>
          </ac:picMkLst>
        </pc:picChg>
      </pc:sldChg>
      <pc:sldChg chg="modSp">
        <pc:chgData name="Pedro Santiago Casares Salazar" userId="S::pcasares@miu.edu::62935f54-b209-4425-962f-574ff581e8d8" providerId="AD" clId="Web-{26818BCE-D843-4C74-8604-8A6EDB588211}" dt="2021-02-02T04:33:25.730" v="442" actId="20577"/>
        <pc:sldMkLst>
          <pc:docMk/>
          <pc:sldMk cId="4286347683" sldId="258"/>
        </pc:sldMkLst>
        <pc:spChg chg="mod">
          <ac:chgData name="Pedro Santiago Casares Salazar" userId="S::pcasares@miu.edu::62935f54-b209-4425-962f-574ff581e8d8" providerId="AD" clId="Web-{26818BCE-D843-4C74-8604-8A6EDB588211}" dt="2021-02-02T04:33:25.730" v="442" actId="20577"/>
          <ac:spMkLst>
            <pc:docMk/>
            <pc:sldMk cId="4286347683" sldId="258"/>
            <ac:spMk id="2" creationId="{C29E3A19-0924-4E93-831A-B405BDE362C6}"/>
          </ac:spMkLst>
        </pc:spChg>
      </pc:sldChg>
      <pc:sldChg chg="addSp modSp">
        <pc:chgData name="Pedro Santiago Casares Salazar" userId="S::pcasares@miu.edu::62935f54-b209-4425-962f-574ff581e8d8" providerId="AD" clId="Web-{26818BCE-D843-4C74-8604-8A6EDB588211}" dt="2021-02-02T04:32:03.005" v="425"/>
        <pc:sldMkLst>
          <pc:docMk/>
          <pc:sldMk cId="31837328" sldId="259"/>
        </pc:sldMkLst>
        <pc:spChg chg="mod">
          <ac:chgData name="Pedro Santiago Casares Salazar" userId="S::pcasares@miu.edu::62935f54-b209-4425-962f-574ff581e8d8" providerId="AD" clId="Web-{26818BCE-D843-4C74-8604-8A6EDB588211}" dt="2021-02-02T03:27:52.491" v="31" actId="20577"/>
          <ac:spMkLst>
            <pc:docMk/>
            <pc:sldMk cId="31837328" sldId="259"/>
            <ac:spMk id="2" creationId="{D5FFFA35-0565-40D7-83A7-1653FFD5BBBA}"/>
          </ac:spMkLst>
        </pc:spChg>
        <pc:spChg chg="mod">
          <ac:chgData name="Pedro Santiago Casares Salazar" userId="S::pcasares@miu.edu::62935f54-b209-4425-962f-574ff581e8d8" providerId="AD" clId="Web-{26818BCE-D843-4C74-8604-8A6EDB588211}" dt="2021-02-02T04:32:03.005" v="425"/>
          <ac:spMkLst>
            <pc:docMk/>
            <pc:sldMk cId="31837328" sldId="259"/>
            <ac:spMk id="3" creationId="{5C5F8CD8-5672-48A2-B895-2E7BD7479D66}"/>
          </ac:spMkLst>
        </pc:spChg>
        <pc:picChg chg="add mod">
          <ac:chgData name="Pedro Santiago Casares Salazar" userId="S::pcasares@miu.edu::62935f54-b209-4425-962f-574ff581e8d8" providerId="AD" clId="Web-{26818BCE-D843-4C74-8604-8A6EDB588211}" dt="2021-02-02T03:42:06.941" v="210" actId="1076"/>
          <ac:picMkLst>
            <pc:docMk/>
            <pc:sldMk cId="31837328" sldId="259"/>
            <ac:picMk id="4" creationId="{9D122D69-8508-4098-9644-41805B3B4327}"/>
          </ac:picMkLst>
        </pc:picChg>
        <pc:picChg chg="add mod">
          <ac:chgData name="Pedro Santiago Casares Salazar" userId="S::pcasares@miu.edu::62935f54-b209-4425-962f-574ff581e8d8" providerId="AD" clId="Web-{26818BCE-D843-4C74-8604-8A6EDB588211}" dt="2021-02-02T03:42:12.206" v="211" actId="1076"/>
          <ac:picMkLst>
            <pc:docMk/>
            <pc:sldMk cId="31837328" sldId="259"/>
            <ac:picMk id="5" creationId="{E5DFA5A1-ADA2-4B72-BB2B-11D03FD47DBE}"/>
          </ac:picMkLst>
        </pc:picChg>
      </pc:sldChg>
      <pc:sldChg chg="addSp modSp">
        <pc:chgData name="Pedro Santiago Casares Salazar" userId="S::pcasares@miu.edu::62935f54-b209-4425-962f-574ff581e8d8" providerId="AD" clId="Web-{26818BCE-D843-4C74-8604-8A6EDB588211}" dt="2021-02-02T04:31:47.599" v="424"/>
        <pc:sldMkLst>
          <pc:docMk/>
          <pc:sldMk cId="4125677735" sldId="260"/>
        </pc:sldMkLst>
        <pc:spChg chg="mod">
          <ac:chgData name="Pedro Santiago Casares Salazar" userId="S::pcasares@miu.edu::62935f54-b209-4425-962f-574ff581e8d8" providerId="AD" clId="Web-{26818BCE-D843-4C74-8604-8A6EDB588211}" dt="2021-02-02T03:33:28.332" v="137" actId="20577"/>
          <ac:spMkLst>
            <pc:docMk/>
            <pc:sldMk cId="4125677735" sldId="260"/>
            <ac:spMk id="2" creationId="{B48FBCC4-049B-4DBB-B08C-F6B93CD63FF5}"/>
          </ac:spMkLst>
        </pc:spChg>
        <pc:spChg chg="mod">
          <ac:chgData name="Pedro Santiago Casares Salazar" userId="S::pcasares@miu.edu::62935f54-b209-4425-962f-574ff581e8d8" providerId="AD" clId="Web-{26818BCE-D843-4C74-8604-8A6EDB588211}" dt="2021-02-02T04:31:47.599" v="424"/>
          <ac:spMkLst>
            <pc:docMk/>
            <pc:sldMk cId="4125677735" sldId="260"/>
            <ac:spMk id="3" creationId="{6E6F4B16-EDCB-42C4-8161-C2207B035F44}"/>
          </ac:spMkLst>
        </pc:spChg>
        <pc:picChg chg="add mod">
          <ac:chgData name="Pedro Santiago Casares Salazar" userId="S::pcasares@miu.edu::62935f54-b209-4425-962f-574ff581e8d8" providerId="AD" clId="Web-{26818BCE-D843-4C74-8604-8A6EDB588211}" dt="2021-02-02T03:42:38.269" v="214" actId="1076"/>
          <ac:picMkLst>
            <pc:docMk/>
            <pc:sldMk cId="4125677735" sldId="260"/>
            <ac:picMk id="5" creationId="{564569E2-A5CD-4EE6-929A-242B668BE78F}"/>
          </ac:picMkLst>
        </pc:picChg>
        <pc:picChg chg="add mod">
          <ac:chgData name="Pedro Santiago Casares Salazar" userId="S::pcasares@miu.edu::62935f54-b209-4425-962f-574ff581e8d8" providerId="AD" clId="Web-{26818BCE-D843-4C74-8604-8A6EDB588211}" dt="2021-02-02T03:45:03.533" v="232" actId="1076"/>
          <ac:picMkLst>
            <pc:docMk/>
            <pc:sldMk cId="4125677735" sldId="260"/>
            <ac:picMk id="6" creationId="{281EA372-618A-4910-877F-0F0D65759C43}"/>
          </ac:picMkLst>
        </pc:picChg>
      </pc:sldChg>
      <pc:sldChg chg="addSp modSp new">
        <pc:chgData name="Pedro Santiago Casares Salazar" userId="S::pcasares@miu.edu::62935f54-b209-4425-962f-574ff581e8d8" providerId="AD" clId="Web-{26818BCE-D843-4C74-8604-8A6EDB588211}" dt="2021-02-02T04:31:24.427" v="421"/>
        <pc:sldMkLst>
          <pc:docMk/>
          <pc:sldMk cId="1963136720" sldId="261"/>
        </pc:sldMkLst>
        <pc:spChg chg="mod">
          <ac:chgData name="Pedro Santiago Casares Salazar" userId="S::pcasares@miu.edu::62935f54-b209-4425-962f-574ff581e8d8" providerId="AD" clId="Web-{26818BCE-D843-4C74-8604-8A6EDB588211}" dt="2021-02-02T03:33:49.020" v="166" actId="20577"/>
          <ac:spMkLst>
            <pc:docMk/>
            <pc:sldMk cId="1963136720" sldId="261"/>
            <ac:spMk id="2" creationId="{0043A693-465B-4F94-B6F1-0E6C7D381233}"/>
          </ac:spMkLst>
        </pc:spChg>
        <pc:spChg chg="mod">
          <ac:chgData name="Pedro Santiago Casares Salazar" userId="S::pcasares@miu.edu::62935f54-b209-4425-962f-574ff581e8d8" providerId="AD" clId="Web-{26818BCE-D843-4C74-8604-8A6EDB588211}" dt="2021-02-02T04:31:24.427" v="421"/>
          <ac:spMkLst>
            <pc:docMk/>
            <pc:sldMk cId="1963136720" sldId="261"/>
            <ac:spMk id="3" creationId="{D1A42AFC-C04D-412E-A7EA-53F7F997502F}"/>
          </ac:spMkLst>
        </pc:spChg>
        <pc:picChg chg="add mod">
          <ac:chgData name="Pedro Santiago Casares Salazar" userId="S::pcasares@miu.edu::62935f54-b209-4425-962f-574ff581e8d8" providerId="AD" clId="Web-{26818BCE-D843-4C74-8604-8A6EDB588211}" dt="2021-02-02T03:43:52.659" v="226" actId="1076"/>
          <ac:picMkLst>
            <pc:docMk/>
            <pc:sldMk cId="1963136720" sldId="261"/>
            <ac:picMk id="5" creationId="{DFC59150-2C6A-454D-B8BB-2381EF4CB833}"/>
          </ac:picMkLst>
        </pc:picChg>
        <pc:picChg chg="add mod">
          <ac:chgData name="Pedro Santiago Casares Salazar" userId="S::pcasares@miu.edu::62935f54-b209-4425-962f-574ff581e8d8" providerId="AD" clId="Web-{26818BCE-D843-4C74-8604-8A6EDB588211}" dt="2021-02-02T03:44:49.393" v="231" actId="14100"/>
          <ac:picMkLst>
            <pc:docMk/>
            <pc:sldMk cId="1963136720" sldId="261"/>
            <ac:picMk id="6" creationId="{ACF3247D-12AC-4A43-9306-2AF7FD3E6988}"/>
          </ac:picMkLst>
        </pc:picChg>
      </pc:sldChg>
      <pc:sldChg chg="addSp modSp new">
        <pc:chgData name="Pedro Santiago Casares Salazar" userId="S::pcasares@miu.edu::62935f54-b209-4425-962f-574ff581e8d8" providerId="AD" clId="Web-{26818BCE-D843-4C74-8604-8A6EDB588211}" dt="2021-02-02T04:39:08.716" v="446" actId="20577"/>
        <pc:sldMkLst>
          <pc:docMk/>
          <pc:sldMk cId="3318561010" sldId="262"/>
        </pc:sldMkLst>
        <pc:spChg chg="mod">
          <ac:chgData name="Pedro Santiago Casares Salazar" userId="S::pcasares@miu.edu::62935f54-b209-4425-962f-574ff581e8d8" providerId="AD" clId="Web-{26818BCE-D843-4C74-8604-8A6EDB588211}" dt="2021-02-02T03:34:14.473" v="181" actId="20577"/>
          <ac:spMkLst>
            <pc:docMk/>
            <pc:sldMk cId="3318561010" sldId="262"/>
            <ac:spMk id="2" creationId="{EE7609F9-69D3-407A-ABD0-5456E1E83247}"/>
          </ac:spMkLst>
        </pc:spChg>
        <pc:spChg chg="mod">
          <ac:chgData name="Pedro Santiago Casares Salazar" userId="S::pcasares@miu.edu::62935f54-b209-4425-962f-574ff581e8d8" providerId="AD" clId="Web-{26818BCE-D843-4C74-8604-8A6EDB588211}" dt="2021-02-02T04:39:08.716" v="446" actId="20577"/>
          <ac:spMkLst>
            <pc:docMk/>
            <pc:sldMk cId="3318561010" sldId="262"/>
            <ac:spMk id="3" creationId="{6D0CC772-DBAD-4740-91C7-1EDF43CC7797}"/>
          </ac:spMkLst>
        </pc:spChg>
        <pc:picChg chg="add mod">
          <ac:chgData name="Pedro Santiago Casares Salazar" userId="S::pcasares@miu.edu::62935f54-b209-4425-962f-574ff581e8d8" providerId="AD" clId="Web-{26818BCE-D843-4C74-8604-8A6EDB588211}" dt="2021-02-02T03:46:05.236" v="239" actId="1076"/>
          <ac:picMkLst>
            <pc:docMk/>
            <pc:sldMk cId="3318561010" sldId="262"/>
            <ac:picMk id="4" creationId="{34CF4BBA-8EB8-4C73-BFEA-AE9B9101F7C1}"/>
          </ac:picMkLst>
        </pc:picChg>
        <pc:picChg chg="add mod">
          <ac:chgData name="Pedro Santiago Casares Salazar" userId="S::pcasares@miu.edu::62935f54-b209-4425-962f-574ff581e8d8" providerId="AD" clId="Web-{26818BCE-D843-4C74-8604-8A6EDB588211}" dt="2021-02-02T03:46:43.314" v="244" actId="14100"/>
          <ac:picMkLst>
            <pc:docMk/>
            <pc:sldMk cId="3318561010" sldId="262"/>
            <ac:picMk id="5" creationId="{468B3624-714B-4E18-ADF1-A0C76F1C599F}"/>
          </ac:picMkLst>
        </pc:picChg>
      </pc:sldChg>
      <pc:sldChg chg="addSp modSp new">
        <pc:chgData name="Pedro Santiago Casares Salazar" userId="S::pcasares@miu.edu::62935f54-b209-4425-962f-574ff581e8d8" providerId="AD" clId="Web-{26818BCE-D843-4C74-8604-8A6EDB588211}" dt="2021-02-02T04:39:03.029" v="445" actId="20577"/>
        <pc:sldMkLst>
          <pc:docMk/>
          <pc:sldMk cId="2527056183" sldId="263"/>
        </pc:sldMkLst>
        <pc:spChg chg="mod">
          <ac:chgData name="Pedro Santiago Casares Salazar" userId="S::pcasares@miu.edu::62935f54-b209-4425-962f-574ff581e8d8" providerId="AD" clId="Web-{26818BCE-D843-4C74-8604-8A6EDB588211}" dt="2021-02-02T04:34:53.137" v="444" actId="20577"/>
          <ac:spMkLst>
            <pc:docMk/>
            <pc:sldMk cId="2527056183" sldId="263"/>
            <ac:spMk id="2" creationId="{FF69FCF7-8A63-437F-9049-A17E9BD2C70F}"/>
          </ac:spMkLst>
        </pc:spChg>
        <pc:spChg chg="mod">
          <ac:chgData name="Pedro Santiago Casares Salazar" userId="S::pcasares@miu.edu::62935f54-b209-4425-962f-574ff581e8d8" providerId="AD" clId="Web-{26818BCE-D843-4C74-8604-8A6EDB588211}" dt="2021-02-02T04:39:03.029" v="445" actId="20577"/>
          <ac:spMkLst>
            <pc:docMk/>
            <pc:sldMk cId="2527056183" sldId="263"/>
            <ac:spMk id="3" creationId="{DFBE6E4F-8976-4500-9DD0-48D3506369AF}"/>
          </ac:spMkLst>
        </pc:spChg>
        <pc:picChg chg="add mod">
          <ac:chgData name="Pedro Santiago Casares Salazar" userId="S::pcasares@miu.edu::62935f54-b209-4425-962f-574ff581e8d8" providerId="AD" clId="Web-{26818BCE-D843-4C74-8604-8A6EDB588211}" dt="2021-02-02T03:48:29.720" v="253" actId="1076"/>
          <ac:picMkLst>
            <pc:docMk/>
            <pc:sldMk cId="2527056183" sldId="263"/>
            <ac:picMk id="5" creationId="{163995F1-5512-4590-ABBE-7701C6A421CA}"/>
          </ac:picMkLst>
        </pc:picChg>
        <pc:picChg chg="add mod">
          <ac:chgData name="Pedro Santiago Casares Salazar" userId="S::pcasares@miu.edu::62935f54-b209-4425-962f-574ff581e8d8" providerId="AD" clId="Web-{26818BCE-D843-4C74-8604-8A6EDB588211}" dt="2021-02-02T03:48:28.095" v="252" actId="1076"/>
          <ac:picMkLst>
            <pc:docMk/>
            <pc:sldMk cId="2527056183" sldId="263"/>
            <ac:picMk id="6" creationId="{1AE7F68A-3278-497A-969C-DA74B23EEBD9}"/>
          </ac:picMkLst>
        </pc:picChg>
      </pc:sldChg>
      <pc:sldChg chg="addSp delSp modSp new mod setBg">
        <pc:chgData name="Pedro Santiago Casares Salazar" userId="S::pcasares@miu.edu::62935f54-b209-4425-962f-574ff581e8d8" providerId="AD" clId="Web-{26818BCE-D843-4C74-8604-8A6EDB588211}" dt="2021-02-02T03:53:13.296" v="310" actId="1076"/>
        <pc:sldMkLst>
          <pc:docMk/>
          <pc:sldMk cId="2887268739" sldId="264"/>
        </pc:sldMkLst>
        <pc:spChg chg="mod">
          <ac:chgData name="Pedro Santiago Casares Salazar" userId="S::pcasares@miu.edu::62935f54-b209-4425-962f-574ff581e8d8" providerId="AD" clId="Web-{26818BCE-D843-4C74-8604-8A6EDB588211}" dt="2021-02-02T03:53:13.296" v="310" actId="1076"/>
          <ac:spMkLst>
            <pc:docMk/>
            <pc:sldMk cId="2887268739" sldId="264"/>
            <ac:spMk id="2" creationId="{21A6286F-B648-4209-8BB5-ED442212233A}"/>
          </ac:spMkLst>
        </pc:spChg>
        <pc:spChg chg="del">
          <ac:chgData name="Pedro Santiago Casares Salazar" userId="S::pcasares@miu.edu::62935f54-b209-4425-962f-574ff581e8d8" providerId="AD" clId="Web-{26818BCE-D843-4C74-8604-8A6EDB588211}" dt="2021-02-02T03:30:44.568" v="99"/>
          <ac:spMkLst>
            <pc:docMk/>
            <pc:sldMk cId="2887268739" sldId="264"/>
            <ac:spMk id="3" creationId="{F3D28ADD-B3A4-407B-89E2-9AA1C9A5AABB}"/>
          </ac:spMkLst>
        </pc:spChg>
        <pc:spChg chg="add">
          <ac:chgData name="Pedro Santiago Casares Salazar" userId="S::pcasares@miu.edu::62935f54-b209-4425-962f-574ff581e8d8" providerId="AD" clId="Web-{26818BCE-D843-4C74-8604-8A6EDB588211}" dt="2021-02-02T03:30:49.334" v="100"/>
          <ac:spMkLst>
            <pc:docMk/>
            <pc:sldMk cId="2887268739" sldId="264"/>
            <ac:spMk id="9" creationId="{DB8424AB-D56B-4256-866A-5B54DE93C20F}"/>
          </ac:spMkLst>
        </pc:spChg>
        <pc:spChg chg="add">
          <ac:chgData name="Pedro Santiago Casares Salazar" userId="S::pcasares@miu.edu::62935f54-b209-4425-962f-574ff581e8d8" providerId="AD" clId="Web-{26818BCE-D843-4C74-8604-8A6EDB588211}" dt="2021-02-02T03:30:49.334" v="100"/>
          <ac:spMkLst>
            <pc:docMk/>
            <pc:sldMk cId="2887268739" sldId="264"/>
            <ac:spMk id="11" creationId="{FC999C28-AD33-4EB7-A5F1-C06D10A5FDF7}"/>
          </ac:spMkLst>
        </pc:spChg>
        <pc:spChg chg="add">
          <ac:chgData name="Pedro Santiago Casares Salazar" userId="S::pcasares@miu.edu::62935f54-b209-4425-962f-574ff581e8d8" providerId="AD" clId="Web-{26818BCE-D843-4C74-8604-8A6EDB588211}" dt="2021-02-02T03:30:49.334" v="100"/>
          <ac:spMkLst>
            <pc:docMk/>
            <pc:sldMk cId="2887268739" sldId="264"/>
            <ac:spMk id="13" creationId="{0864E5C9-52C9-4572-AC75-548B9B9C2648}"/>
          </ac:spMkLst>
        </pc:spChg>
        <pc:spChg chg="add">
          <ac:chgData name="Pedro Santiago Casares Salazar" userId="S::pcasares@miu.edu::62935f54-b209-4425-962f-574ff581e8d8" providerId="AD" clId="Web-{26818BCE-D843-4C74-8604-8A6EDB588211}" dt="2021-02-02T03:30:49.334" v="100"/>
          <ac:spMkLst>
            <pc:docMk/>
            <pc:sldMk cId="2887268739" sldId="264"/>
            <ac:spMk id="15" creationId="{45CC6500-4DBD-4C34-BC14-2387FB483BEB}"/>
          </ac:spMkLst>
        </pc:spChg>
        <pc:spChg chg="add">
          <ac:chgData name="Pedro Santiago Casares Salazar" userId="S::pcasares@miu.edu::62935f54-b209-4425-962f-574ff581e8d8" providerId="AD" clId="Web-{26818BCE-D843-4C74-8604-8A6EDB588211}" dt="2021-02-02T03:30:49.334" v="100"/>
          <ac:spMkLst>
            <pc:docMk/>
            <pc:sldMk cId="2887268739" sldId="264"/>
            <ac:spMk id="17" creationId="{4E34A3B6-BAD2-4156-BDC6-4736248BFDE0}"/>
          </ac:spMkLst>
        </pc:spChg>
        <pc:picChg chg="add mod ord">
          <ac:chgData name="Pedro Santiago Casares Salazar" userId="S::pcasares@miu.edu::62935f54-b209-4425-962f-574ff581e8d8" providerId="AD" clId="Web-{26818BCE-D843-4C74-8604-8A6EDB588211}" dt="2021-02-02T03:30:49.334" v="100"/>
          <ac:picMkLst>
            <pc:docMk/>
            <pc:sldMk cId="2887268739" sldId="264"/>
            <ac:picMk id="4" creationId="{C02989C3-18CB-4D12-81DF-3EE363ADCD35}"/>
          </ac:picMkLst>
        </pc:picChg>
      </pc:sldChg>
      <pc:sldChg chg="addSp delSp modSp new mod ord setBg">
        <pc:chgData name="Pedro Santiago Casares Salazar" userId="S::pcasares@miu.edu::62935f54-b209-4425-962f-574ff581e8d8" providerId="AD" clId="Web-{26818BCE-D843-4C74-8604-8A6EDB588211}" dt="2021-02-02T03:53:19.983" v="311" actId="14100"/>
        <pc:sldMkLst>
          <pc:docMk/>
          <pc:sldMk cId="871691037" sldId="265"/>
        </pc:sldMkLst>
        <pc:spChg chg="mod">
          <ac:chgData name="Pedro Santiago Casares Salazar" userId="S::pcasares@miu.edu::62935f54-b209-4425-962f-574ff581e8d8" providerId="AD" clId="Web-{26818BCE-D843-4C74-8604-8A6EDB588211}" dt="2021-02-02T03:53:19.983" v="311" actId="14100"/>
          <ac:spMkLst>
            <pc:docMk/>
            <pc:sldMk cId="871691037" sldId="265"/>
            <ac:spMk id="2" creationId="{F36F40CB-93C1-4744-BA1C-1E1114258657}"/>
          </ac:spMkLst>
        </pc:spChg>
        <pc:spChg chg="del mod">
          <ac:chgData name="Pedro Santiago Casares Salazar" userId="S::pcasares@miu.edu::62935f54-b209-4425-962f-574ff581e8d8" providerId="AD" clId="Web-{26818BCE-D843-4C74-8604-8A6EDB588211}" dt="2021-02-02T03:39:01.364" v="185"/>
          <ac:spMkLst>
            <pc:docMk/>
            <pc:sldMk cId="871691037" sldId="265"/>
            <ac:spMk id="3" creationId="{AEF95A99-B766-455A-BA1C-1D9F7D913F96}"/>
          </ac:spMkLst>
        </pc:spChg>
        <pc:spChg chg="add">
          <ac:chgData name="Pedro Santiago Casares Salazar" userId="S::pcasares@miu.edu::62935f54-b209-4425-962f-574ff581e8d8" providerId="AD" clId="Web-{26818BCE-D843-4C74-8604-8A6EDB588211}" dt="2021-02-02T03:38:21.908" v="183"/>
          <ac:spMkLst>
            <pc:docMk/>
            <pc:sldMk cId="871691037" sldId="265"/>
            <ac:spMk id="9" creationId="{66C7A97A-A7DE-4DFB-8542-1E4BF24C7D31}"/>
          </ac:spMkLst>
        </pc:spChg>
        <pc:spChg chg="add">
          <ac:chgData name="Pedro Santiago Casares Salazar" userId="S::pcasares@miu.edu::62935f54-b209-4425-962f-574ff581e8d8" providerId="AD" clId="Web-{26818BCE-D843-4C74-8604-8A6EDB588211}" dt="2021-02-02T03:38:21.908" v="183"/>
          <ac:spMkLst>
            <pc:docMk/>
            <pc:sldMk cId="871691037" sldId="265"/>
            <ac:spMk id="11" creationId="{BE111DB0-3D73-4D20-9D57-CEF5A0D865B9}"/>
          </ac:spMkLst>
        </pc:spChg>
        <pc:spChg chg="add">
          <ac:chgData name="Pedro Santiago Casares Salazar" userId="S::pcasares@miu.edu::62935f54-b209-4425-962f-574ff581e8d8" providerId="AD" clId="Web-{26818BCE-D843-4C74-8604-8A6EDB588211}" dt="2021-02-02T03:38:21.908" v="183"/>
          <ac:spMkLst>
            <pc:docMk/>
            <pc:sldMk cId="871691037" sldId="265"/>
            <ac:spMk id="13" creationId="{027ADCA0-A066-4B16-8E1F-3C2483947B72}"/>
          </ac:spMkLst>
        </pc:spChg>
        <pc:picChg chg="add mod">
          <ac:chgData name="Pedro Santiago Casares Salazar" userId="S::pcasares@miu.edu::62935f54-b209-4425-962f-574ff581e8d8" providerId="AD" clId="Web-{26818BCE-D843-4C74-8604-8A6EDB588211}" dt="2021-02-02T03:38:21.908" v="183"/>
          <ac:picMkLst>
            <pc:docMk/>
            <pc:sldMk cId="871691037" sldId="265"/>
            <ac:picMk id="4" creationId="{B83EAE63-585A-4E97-8AFF-E00F533AE024}"/>
          </ac:picMkLst>
        </pc:picChg>
      </pc:sldChg>
      <pc:sldChg chg="new del">
        <pc:chgData name="Pedro Santiago Casares Salazar" userId="S::pcasares@miu.edu::62935f54-b209-4425-962f-574ff581e8d8" providerId="AD" clId="Web-{26818BCE-D843-4C74-8604-8A6EDB588211}" dt="2021-02-02T03:28:44.538" v="41"/>
        <pc:sldMkLst>
          <pc:docMk/>
          <pc:sldMk cId="2786904579" sldId="265"/>
        </pc:sldMkLst>
      </pc:sldChg>
    </pc:docChg>
  </pc:docChgLst>
  <pc:docChgLst>
    <pc:chgData name="Thanh Nam Nguyen" userId="S::tnguyen@miu.edu::cf8d3ec2-a6bb-482d-968e-2899ab03657c" providerId="AD" clId="Web-{6FB0932E-D9BA-413D-AA73-D39C735FE882}"/>
    <pc:docChg chg="modSld">
      <pc:chgData name="Thanh Nam Nguyen" userId="S::tnguyen@miu.edu::cf8d3ec2-a6bb-482d-968e-2899ab03657c" providerId="AD" clId="Web-{6FB0932E-D9BA-413D-AA73-D39C735FE882}" dt="2021-02-02T08:04:59.517" v="209" actId="20577"/>
      <pc:docMkLst>
        <pc:docMk/>
      </pc:docMkLst>
      <pc:sldChg chg="addSp delSp modSp">
        <pc:chgData name="Thanh Nam Nguyen" userId="S::tnguyen@miu.edu::cf8d3ec2-a6bb-482d-968e-2899ab03657c" providerId="AD" clId="Web-{6FB0932E-D9BA-413D-AA73-D39C735FE882}" dt="2021-02-02T08:02:39.159" v="206" actId="20577"/>
        <pc:sldMkLst>
          <pc:docMk/>
          <pc:sldMk cId="990482211" sldId="256"/>
        </pc:sldMkLst>
        <pc:spChg chg="mod">
          <ac:chgData name="Thanh Nam Nguyen" userId="S::tnguyen@miu.edu::cf8d3ec2-a6bb-482d-968e-2899ab03657c" providerId="AD" clId="Web-{6FB0932E-D9BA-413D-AA73-D39C735FE882}" dt="2021-02-02T08:01:09.769" v="186" actId="1076"/>
          <ac:spMkLst>
            <pc:docMk/>
            <pc:sldMk cId="990482211" sldId="256"/>
            <ac:spMk id="2" creationId="{0CC941A8-9D72-404D-AACD-8B098FE2CBBD}"/>
          </ac:spMkLst>
        </pc:spChg>
        <pc:spChg chg="mod">
          <ac:chgData name="Thanh Nam Nguyen" userId="S::tnguyen@miu.edu::cf8d3ec2-a6bb-482d-968e-2899ab03657c" providerId="AD" clId="Web-{6FB0932E-D9BA-413D-AA73-D39C735FE882}" dt="2021-02-02T08:01:26.847" v="188" actId="1076"/>
          <ac:spMkLst>
            <pc:docMk/>
            <pc:sldMk cId="990482211" sldId="256"/>
            <ac:spMk id="3" creationId="{7167B1DF-CCCD-4219-B0DB-26A3B78CAACB}"/>
          </ac:spMkLst>
        </pc:spChg>
        <pc:spChg chg="add del mod">
          <ac:chgData name="Thanh Nam Nguyen" userId="S::tnguyen@miu.edu::cf8d3ec2-a6bb-482d-968e-2899ab03657c" providerId="AD" clId="Web-{6FB0932E-D9BA-413D-AA73-D39C735FE882}" dt="2021-02-02T08:02:02.831" v="192"/>
          <ac:spMkLst>
            <pc:docMk/>
            <pc:sldMk cId="990482211" sldId="256"/>
            <ac:spMk id="5" creationId="{A6E6CB01-6B8F-4DE6-9C16-15A7ABCAF27C}"/>
          </ac:spMkLst>
        </pc:spChg>
        <pc:spChg chg="add mod">
          <ac:chgData name="Thanh Nam Nguyen" userId="S::tnguyen@miu.edu::cf8d3ec2-a6bb-482d-968e-2899ab03657c" providerId="AD" clId="Web-{6FB0932E-D9BA-413D-AA73-D39C735FE882}" dt="2021-02-02T08:02:39.159" v="206" actId="20577"/>
          <ac:spMkLst>
            <pc:docMk/>
            <pc:sldMk cId="990482211" sldId="256"/>
            <ac:spMk id="6" creationId="{52913E3E-42DB-432B-8D2F-3B37EFCF17E2}"/>
          </ac:spMkLst>
        </pc:spChg>
      </pc:sldChg>
      <pc:sldChg chg="modSp">
        <pc:chgData name="Thanh Nam Nguyen" userId="S::tnguyen@miu.edu::cf8d3ec2-a6bb-482d-968e-2899ab03657c" providerId="AD" clId="Web-{6FB0932E-D9BA-413D-AA73-D39C735FE882}" dt="2021-02-02T07:59:10.692" v="135" actId="1076"/>
        <pc:sldMkLst>
          <pc:docMk/>
          <pc:sldMk cId="3282402918" sldId="257"/>
        </pc:sldMkLst>
        <pc:picChg chg="mod">
          <ac:chgData name="Thanh Nam Nguyen" userId="S::tnguyen@miu.edu::cf8d3ec2-a6bb-482d-968e-2899ab03657c" providerId="AD" clId="Web-{6FB0932E-D9BA-413D-AA73-D39C735FE882}" dt="2021-02-02T07:59:10.692" v="135" actId="1076"/>
          <ac:picMkLst>
            <pc:docMk/>
            <pc:sldMk cId="3282402918" sldId="257"/>
            <ac:picMk id="6" creationId="{B8B587D6-1BEE-4D7F-8E0C-82E0030ACB34}"/>
          </ac:picMkLst>
        </pc:picChg>
      </pc:sldChg>
      <pc:sldChg chg="addSp delSp modSp">
        <pc:chgData name="Thanh Nam Nguyen" userId="S::tnguyen@miu.edu::cf8d3ec2-a6bb-482d-968e-2899ab03657c" providerId="AD" clId="Web-{6FB0932E-D9BA-413D-AA73-D39C735FE882}" dt="2021-02-02T07:58:12.146" v="131" actId="1076"/>
        <pc:sldMkLst>
          <pc:docMk/>
          <pc:sldMk cId="4286347683" sldId="258"/>
        </pc:sldMkLst>
        <pc:picChg chg="del mod">
          <ac:chgData name="Thanh Nam Nguyen" userId="S::tnguyen@miu.edu::cf8d3ec2-a6bb-482d-968e-2899ab03657c" providerId="AD" clId="Web-{6FB0932E-D9BA-413D-AA73-D39C735FE882}" dt="2021-02-02T07:53:23.679" v="112"/>
          <ac:picMkLst>
            <pc:docMk/>
            <pc:sldMk cId="4286347683" sldId="258"/>
            <ac:picMk id="3" creationId="{83A8BDAC-7E59-4ADD-91D9-4D395B512F2E}"/>
          </ac:picMkLst>
        </pc:picChg>
        <pc:picChg chg="add mod">
          <ac:chgData name="Thanh Nam Nguyen" userId="S::tnguyen@miu.edu::cf8d3ec2-a6bb-482d-968e-2899ab03657c" providerId="AD" clId="Web-{6FB0932E-D9BA-413D-AA73-D39C735FE882}" dt="2021-02-02T07:53:59.163" v="121" actId="14100"/>
          <ac:picMkLst>
            <pc:docMk/>
            <pc:sldMk cId="4286347683" sldId="258"/>
            <ac:picMk id="4" creationId="{FB74F00E-A04D-4552-BC96-2ABA3E9328E8}"/>
          </ac:picMkLst>
        </pc:picChg>
        <pc:picChg chg="add del mod">
          <ac:chgData name="Thanh Nam Nguyen" userId="S::tnguyen@miu.edu::cf8d3ec2-a6bb-482d-968e-2899ab03657c" providerId="AD" clId="Web-{6FB0932E-D9BA-413D-AA73-D39C735FE882}" dt="2021-02-02T07:57:04.177" v="125"/>
          <ac:picMkLst>
            <pc:docMk/>
            <pc:sldMk cId="4286347683" sldId="258"/>
            <ac:picMk id="5" creationId="{021A97AE-AD02-4CAD-A602-A02A9C98841C}"/>
          </ac:picMkLst>
        </pc:picChg>
        <pc:picChg chg="add mod">
          <ac:chgData name="Thanh Nam Nguyen" userId="S::tnguyen@miu.edu::cf8d3ec2-a6bb-482d-968e-2899ab03657c" providerId="AD" clId="Web-{6FB0932E-D9BA-413D-AA73-D39C735FE882}" dt="2021-02-02T07:58:12.146" v="131" actId="1076"/>
          <ac:picMkLst>
            <pc:docMk/>
            <pc:sldMk cId="4286347683" sldId="258"/>
            <ac:picMk id="6" creationId="{FF0AA60A-0E30-418D-B840-080EB1A08581}"/>
          </ac:picMkLst>
        </pc:picChg>
      </pc:sldChg>
      <pc:sldChg chg="addSp modSp">
        <pc:chgData name="Thanh Nam Nguyen" userId="S::tnguyen@miu.edu::cf8d3ec2-a6bb-482d-968e-2899ab03657c" providerId="AD" clId="Web-{6FB0932E-D9BA-413D-AA73-D39C735FE882}" dt="2021-02-02T08:04:59.517" v="209" actId="20577"/>
        <pc:sldMkLst>
          <pc:docMk/>
          <pc:sldMk cId="3318561010" sldId="262"/>
        </pc:sldMkLst>
        <pc:spChg chg="add mod">
          <ac:chgData name="Thanh Nam Nguyen" userId="S::tnguyen@miu.edu::cf8d3ec2-a6bb-482d-968e-2899ab03657c" providerId="AD" clId="Web-{6FB0932E-D9BA-413D-AA73-D39C735FE882}" dt="2021-02-02T08:04:59.517" v="209" actId="20577"/>
          <ac:spMkLst>
            <pc:docMk/>
            <pc:sldMk cId="3318561010" sldId="262"/>
            <ac:spMk id="4" creationId="{419965D8-6798-46BA-8878-01A7BE0492EF}"/>
          </ac:spMkLst>
        </pc:spChg>
        <pc:picChg chg="add mod">
          <ac:chgData name="Thanh Nam Nguyen" userId="S::tnguyen@miu.edu::cf8d3ec2-a6bb-482d-968e-2899ab03657c" providerId="AD" clId="Web-{6FB0932E-D9BA-413D-AA73-D39C735FE882}" dt="2021-02-02T07:46:29.319" v="3" actId="1076"/>
          <ac:picMkLst>
            <pc:docMk/>
            <pc:sldMk cId="3318561010" sldId="262"/>
            <ac:picMk id="3" creationId="{2990E246-F15F-45A6-BB83-1B0D1C0CB988}"/>
          </ac:picMkLst>
        </pc:picChg>
        <pc:picChg chg="mod">
          <ac:chgData name="Thanh Nam Nguyen" userId="S::tnguyen@miu.edu::cf8d3ec2-a6bb-482d-968e-2899ab03657c" providerId="AD" clId="Web-{6FB0932E-D9BA-413D-AA73-D39C735FE882}" dt="2021-02-02T07:49:11.978" v="108" actId="1076"/>
          <ac:picMkLst>
            <pc:docMk/>
            <pc:sldMk cId="3318561010" sldId="262"/>
            <ac:picMk id="6" creationId="{9065E7D9-5B47-4E99-9E94-D70613F8F6DF}"/>
          </ac:picMkLst>
        </pc:picChg>
        <pc:picChg chg="mod">
          <ac:chgData name="Thanh Nam Nguyen" userId="S::tnguyen@miu.edu::cf8d3ec2-a6bb-482d-968e-2899ab03657c" providerId="AD" clId="Web-{6FB0932E-D9BA-413D-AA73-D39C735FE882}" dt="2021-02-02T07:46:32.084" v="4" actId="1076"/>
          <ac:picMkLst>
            <pc:docMk/>
            <pc:sldMk cId="3318561010" sldId="262"/>
            <ac:picMk id="9" creationId="{B69A3E86-5485-4157-9CFA-3F009A392883}"/>
          </ac:picMkLst>
        </pc:picChg>
        <pc:picChg chg="mod">
          <ac:chgData name="Thanh Nam Nguyen" userId="S::tnguyen@miu.edu::cf8d3ec2-a6bb-482d-968e-2899ab03657c" providerId="AD" clId="Web-{6FB0932E-D9BA-413D-AA73-D39C735FE882}" dt="2021-02-02T07:49:17.056" v="110" actId="1076"/>
          <ac:picMkLst>
            <pc:docMk/>
            <pc:sldMk cId="3318561010" sldId="262"/>
            <ac:picMk id="10" creationId="{F97F6A27-D3B4-4F22-9D3B-6F63BB8F0CFE}"/>
          </ac:picMkLst>
        </pc:picChg>
      </pc:sldChg>
    </pc:docChg>
  </pc:docChgLst>
  <pc:docChgLst>
    <pc:chgData name="Pedro Santiago Casares Salazar" userId="S::pcasares@miu.edu::62935f54-b209-4425-962f-574ff581e8d8" providerId="AD" clId="Web-{ABCA00C1-0162-4C17-B0EE-5E2B449E0F20}"/>
    <pc:docChg chg="modSld">
      <pc:chgData name="Pedro Santiago Casares Salazar" userId="S::pcasares@miu.edu::62935f54-b209-4425-962f-574ff581e8d8" providerId="AD" clId="Web-{ABCA00C1-0162-4C17-B0EE-5E2B449E0F20}" dt="2021-02-02T15:24:04.671" v="62" actId="1076"/>
      <pc:docMkLst>
        <pc:docMk/>
      </pc:docMkLst>
      <pc:sldChg chg="modSp">
        <pc:chgData name="Pedro Santiago Casares Salazar" userId="S::pcasares@miu.edu::62935f54-b209-4425-962f-574ff581e8d8" providerId="AD" clId="Web-{ABCA00C1-0162-4C17-B0EE-5E2B449E0F20}" dt="2021-02-02T15:24:04.671" v="62" actId="1076"/>
        <pc:sldMkLst>
          <pc:docMk/>
          <pc:sldMk cId="990482211" sldId="256"/>
        </pc:sldMkLst>
        <pc:spChg chg="mod">
          <ac:chgData name="Pedro Santiago Casares Salazar" userId="S::pcasares@miu.edu::62935f54-b209-4425-962f-574ff581e8d8" providerId="AD" clId="Web-{ABCA00C1-0162-4C17-B0EE-5E2B449E0F20}" dt="2021-02-02T15:24:04.671" v="62" actId="1076"/>
          <ac:spMkLst>
            <pc:docMk/>
            <pc:sldMk cId="990482211" sldId="256"/>
            <ac:spMk id="6" creationId="{52913E3E-42DB-432B-8D2F-3B37EFCF17E2}"/>
          </ac:spMkLst>
        </pc:spChg>
      </pc:sldChg>
      <pc:sldChg chg="modSp">
        <pc:chgData name="Pedro Santiago Casares Salazar" userId="S::pcasares@miu.edu::62935f54-b209-4425-962f-574ff581e8d8" providerId="AD" clId="Web-{ABCA00C1-0162-4C17-B0EE-5E2B449E0F20}" dt="2021-02-02T15:22:36.794" v="55" actId="20577"/>
        <pc:sldMkLst>
          <pc:docMk/>
          <pc:sldMk cId="4125677735" sldId="260"/>
        </pc:sldMkLst>
        <pc:spChg chg="mod">
          <ac:chgData name="Pedro Santiago Casares Salazar" userId="S::pcasares@miu.edu::62935f54-b209-4425-962f-574ff581e8d8" providerId="AD" clId="Web-{ABCA00C1-0162-4C17-B0EE-5E2B449E0F20}" dt="2021-02-02T15:22:36.794" v="55" actId="20577"/>
          <ac:spMkLst>
            <pc:docMk/>
            <pc:sldMk cId="4125677735" sldId="260"/>
            <ac:spMk id="3" creationId="{6E6F4B16-EDCB-42C4-8161-C2207B035F44}"/>
          </ac:spMkLst>
        </pc:spChg>
      </pc:sldChg>
      <pc:sldChg chg="modSp">
        <pc:chgData name="Pedro Santiago Casares Salazar" userId="S::pcasares@miu.edu::62935f54-b209-4425-962f-574ff581e8d8" providerId="AD" clId="Web-{ABCA00C1-0162-4C17-B0EE-5E2B449E0F20}" dt="2021-02-02T15:22:59.326" v="60" actId="14100"/>
        <pc:sldMkLst>
          <pc:docMk/>
          <pc:sldMk cId="3318561010" sldId="262"/>
        </pc:sldMkLst>
        <pc:spChg chg="mod">
          <ac:chgData name="Pedro Santiago Casares Salazar" userId="S::pcasares@miu.edu::62935f54-b209-4425-962f-574ff581e8d8" providerId="AD" clId="Web-{ABCA00C1-0162-4C17-B0EE-5E2B449E0F20}" dt="2021-02-02T15:22:59.326" v="60" actId="14100"/>
          <ac:spMkLst>
            <pc:docMk/>
            <pc:sldMk cId="3318561010" sldId="262"/>
            <ac:spMk id="4" creationId="{419965D8-6798-46BA-8878-01A7BE0492EF}"/>
          </ac:spMkLst>
        </pc:spChg>
        <pc:spChg chg="mod">
          <ac:chgData name="Pedro Santiago Casares Salazar" userId="S::pcasares@miu.edu::62935f54-b209-4425-962f-574ff581e8d8" providerId="AD" clId="Web-{ABCA00C1-0162-4C17-B0EE-5E2B449E0F20}" dt="2021-02-02T15:22:51.857" v="59" actId="14100"/>
          <ac:spMkLst>
            <pc:docMk/>
            <pc:sldMk cId="3318561010" sldId="262"/>
            <ac:spMk id="11" creationId="{410DF20C-B3AA-40CC-89F0-4015CCEA306B}"/>
          </ac:spMkLst>
        </pc:spChg>
      </pc:sldChg>
    </pc:docChg>
  </pc:docChgLst>
  <pc:docChgLst>
    <pc:chgData name="Pedro Santiago Casares Salazar" userId="S::pcasares@miu.edu::62935f54-b209-4425-962f-574ff581e8d8" providerId="AD" clId="Web-{645DD259-1913-4C01-AD3A-364E17C1111E}"/>
    <pc:docChg chg="addSld modSld sldOrd">
      <pc:chgData name="Pedro Santiago Casares Salazar" userId="S::pcasares@miu.edu::62935f54-b209-4425-962f-574ff581e8d8" providerId="AD" clId="Web-{645DD259-1913-4C01-AD3A-364E17C1111E}" dt="2021-02-02T03:25:36.038" v="120" actId="20577"/>
      <pc:docMkLst>
        <pc:docMk/>
      </pc:docMkLst>
      <pc:sldChg chg="modSp">
        <pc:chgData name="Pedro Santiago Casares Salazar" userId="S::pcasares@miu.edu::62935f54-b209-4425-962f-574ff581e8d8" providerId="AD" clId="Web-{645DD259-1913-4C01-AD3A-364E17C1111E}" dt="2021-02-02T03:23:25.852" v="20" actId="20577"/>
        <pc:sldMkLst>
          <pc:docMk/>
          <pc:sldMk cId="3282402918" sldId="257"/>
        </pc:sldMkLst>
        <pc:spChg chg="mod">
          <ac:chgData name="Pedro Santiago Casares Salazar" userId="S::pcasares@miu.edu::62935f54-b209-4425-962f-574ff581e8d8" providerId="AD" clId="Web-{645DD259-1913-4C01-AD3A-364E17C1111E}" dt="2021-02-02T03:23:25.852" v="20" actId="20577"/>
          <ac:spMkLst>
            <pc:docMk/>
            <pc:sldMk cId="3282402918" sldId="257"/>
            <ac:spMk id="2" creationId="{C29E3A19-0924-4E93-831A-B405BDE362C6}"/>
          </ac:spMkLst>
        </pc:spChg>
      </pc:sldChg>
      <pc:sldChg chg="addSp delSp modSp">
        <pc:chgData name="Pedro Santiago Casares Salazar" userId="S::pcasares@miu.edu::62935f54-b209-4425-962f-574ff581e8d8" providerId="AD" clId="Web-{645DD259-1913-4C01-AD3A-364E17C1111E}" dt="2021-02-02T03:22:36.821" v="6" actId="1076"/>
        <pc:sldMkLst>
          <pc:docMk/>
          <pc:sldMk cId="4286347683" sldId="258"/>
        </pc:sldMkLst>
        <pc:spChg chg="mod">
          <ac:chgData name="Pedro Santiago Casares Salazar" userId="S::pcasares@miu.edu::62935f54-b209-4425-962f-574ff581e8d8" providerId="AD" clId="Web-{645DD259-1913-4C01-AD3A-364E17C1111E}" dt="2021-02-02T03:22:36.821" v="6" actId="1076"/>
          <ac:spMkLst>
            <pc:docMk/>
            <pc:sldMk cId="4286347683" sldId="258"/>
            <ac:spMk id="2" creationId="{C29E3A19-0924-4E93-831A-B405BDE362C6}"/>
          </ac:spMkLst>
        </pc:spChg>
        <pc:spChg chg="add del mod">
          <ac:chgData name="Pedro Santiago Casares Salazar" userId="S::pcasares@miu.edu::62935f54-b209-4425-962f-574ff581e8d8" providerId="AD" clId="Web-{645DD259-1913-4C01-AD3A-364E17C1111E}" dt="2021-02-02T03:21:08.947" v="1"/>
          <ac:spMkLst>
            <pc:docMk/>
            <pc:sldMk cId="4286347683" sldId="258"/>
            <ac:spMk id="4" creationId="{150A516E-3073-42F5-919F-BA35FA6AC6E9}"/>
          </ac:spMkLst>
        </pc:spChg>
        <pc:spChg chg="del">
          <ac:chgData name="Pedro Santiago Casares Salazar" userId="S::pcasares@miu.edu::62935f54-b209-4425-962f-574ff581e8d8" providerId="AD" clId="Web-{645DD259-1913-4C01-AD3A-364E17C1111E}" dt="2021-02-02T03:21:24.103" v="2"/>
          <ac:spMkLst>
            <pc:docMk/>
            <pc:sldMk cId="4286347683" sldId="258"/>
            <ac:spMk id="28" creationId="{DB8424AB-D56B-4256-866A-5B54DE93C20F}"/>
          </ac:spMkLst>
        </pc:spChg>
        <pc:spChg chg="del">
          <ac:chgData name="Pedro Santiago Casares Salazar" userId="S::pcasares@miu.edu::62935f54-b209-4425-962f-574ff581e8d8" providerId="AD" clId="Web-{645DD259-1913-4C01-AD3A-364E17C1111E}" dt="2021-02-02T03:21:24.103" v="2"/>
          <ac:spMkLst>
            <pc:docMk/>
            <pc:sldMk cId="4286347683" sldId="258"/>
            <ac:spMk id="30" creationId="{FC999C28-AD33-4EB7-A5F1-C06D10A5FDF7}"/>
          </ac:spMkLst>
        </pc:spChg>
        <pc:spChg chg="del">
          <ac:chgData name="Pedro Santiago Casares Salazar" userId="S::pcasares@miu.edu::62935f54-b209-4425-962f-574ff581e8d8" providerId="AD" clId="Web-{645DD259-1913-4C01-AD3A-364E17C1111E}" dt="2021-02-02T03:21:24.103" v="2"/>
          <ac:spMkLst>
            <pc:docMk/>
            <pc:sldMk cId="4286347683" sldId="258"/>
            <ac:spMk id="32" creationId="{0864E5C9-52C9-4572-AC75-548B9B9C2648}"/>
          </ac:spMkLst>
        </pc:spChg>
        <pc:spChg chg="del">
          <ac:chgData name="Pedro Santiago Casares Salazar" userId="S::pcasares@miu.edu::62935f54-b209-4425-962f-574ff581e8d8" providerId="AD" clId="Web-{645DD259-1913-4C01-AD3A-364E17C1111E}" dt="2021-02-02T03:21:24.103" v="2"/>
          <ac:spMkLst>
            <pc:docMk/>
            <pc:sldMk cId="4286347683" sldId="258"/>
            <ac:spMk id="34" creationId="{45CC6500-4DBD-4C34-BC14-2387FB483BEB}"/>
          </ac:spMkLst>
        </pc:spChg>
        <pc:spChg chg="del">
          <ac:chgData name="Pedro Santiago Casares Salazar" userId="S::pcasares@miu.edu::62935f54-b209-4425-962f-574ff581e8d8" providerId="AD" clId="Web-{645DD259-1913-4C01-AD3A-364E17C1111E}" dt="2021-02-02T03:21:24.103" v="2"/>
          <ac:spMkLst>
            <pc:docMk/>
            <pc:sldMk cId="4286347683" sldId="258"/>
            <ac:spMk id="36" creationId="{4E34A3B6-BAD2-4156-BDC6-4736248BFDE0}"/>
          </ac:spMkLst>
        </pc:spChg>
        <pc:spChg chg="add del">
          <ac:chgData name="Pedro Santiago Casares Salazar" userId="S::pcasares@miu.edu::62935f54-b209-4425-962f-574ff581e8d8" providerId="AD" clId="Web-{645DD259-1913-4C01-AD3A-364E17C1111E}" dt="2021-02-02T03:22:25.009" v="4"/>
          <ac:spMkLst>
            <pc:docMk/>
            <pc:sldMk cId="4286347683" sldId="258"/>
            <ac:spMk id="40" creationId="{8A2B4968-88C3-43AB-BA3C-1EBE42BC0146}"/>
          </ac:spMkLst>
        </pc:spChg>
        <pc:picChg chg="del">
          <ac:chgData name="Pedro Santiago Casares Salazar" userId="S::pcasares@miu.edu::62935f54-b209-4425-962f-574ff581e8d8" providerId="AD" clId="Web-{645DD259-1913-4C01-AD3A-364E17C1111E}" dt="2021-02-02T03:20:39.447" v="0"/>
          <ac:picMkLst>
            <pc:docMk/>
            <pc:sldMk cId="4286347683" sldId="258"/>
            <ac:picMk id="5" creationId="{58B7B0D6-1E58-4309-9072-07EA2F45740E}"/>
          </ac:picMkLst>
        </pc:picChg>
        <pc:picChg chg="add mod ord">
          <ac:chgData name="Pedro Santiago Casares Salazar" userId="S::pcasares@miu.edu::62935f54-b209-4425-962f-574ff581e8d8" providerId="AD" clId="Web-{645DD259-1913-4C01-AD3A-364E17C1111E}" dt="2021-02-02T03:22:05.712" v="3" actId="14100"/>
          <ac:picMkLst>
            <pc:docMk/>
            <pc:sldMk cId="4286347683" sldId="258"/>
            <ac:picMk id="6" creationId="{61437E8E-0F17-4A63-9A9F-9D75005FD79A}"/>
          </ac:picMkLst>
        </pc:picChg>
      </pc:sldChg>
      <pc:sldChg chg="modSp new ord">
        <pc:chgData name="Pedro Santiago Casares Salazar" userId="S::pcasares@miu.edu::62935f54-b209-4425-962f-574ff581e8d8" providerId="AD" clId="Web-{645DD259-1913-4C01-AD3A-364E17C1111E}" dt="2021-02-02T03:25:36.038" v="120" actId="20577"/>
        <pc:sldMkLst>
          <pc:docMk/>
          <pc:sldMk cId="31837328" sldId="259"/>
        </pc:sldMkLst>
        <pc:spChg chg="mod">
          <ac:chgData name="Pedro Santiago Casares Salazar" userId="S::pcasares@miu.edu::62935f54-b209-4425-962f-574ff581e8d8" providerId="AD" clId="Web-{645DD259-1913-4C01-AD3A-364E17C1111E}" dt="2021-02-02T03:25:36.038" v="120" actId="20577"/>
          <ac:spMkLst>
            <pc:docMk/>
            <pc:sldMk cId="31837328" sldId="259"/>
            <ac:spMk id="2" creationId="{D5FFFA35-0565-40D7-83A7-1653FFD5BBBA}"/>
          </ac:spMkLst>
        </pc:spChg>
      </pc:sldChg>
      <pc:sldChg chg="modSp new">
        <pc:chgData name="Pedro Santiago Casares Salazar" userId="S::pcasares@miu.edu::62935f54-b209-4425-962f-574ff581e8d8" providerId="AD" clId="Web-{645DD259-1913-4C01-AD3A-364E17C1111E}" dt="2021-02-02T03:24:35.211" v="74" actId="20577"/>
        <pc:sldMkLst>
          <pc:docMk/>
          <pc:sldMk cId="4125677735" sldId="260"/>
        </pc:sldMkLst>
        <pc:spChg chg="mod">
          <ac:chgData name="Pedro Santiago Casares Salazar" userId="S::pcasares@miu.edu::62935f54-b209-4425-962f-574ff581e8d8" providerId="AD" clId="Web-{645DD259-1913-4C01-AD3A-364E17C1111E}" dt="2021-02-02T03:24:35.211" v="74" actId="20577"/>
          <ac:spMkLst>
            <pc:docMk/>
            <pc:sldMk cId="4125677735" sldId="260"/>
            <ac:spMk id="2" creationId="{B48FBCC4-049B-4DBB-B08C-F6B93CD63FF5}"/>
          </ac:spMkLst>
        </pc:spChg>
      </pc:sldChg>
    </pc:docChg>
  </pc:docChgLst>
  <pc:docChgLst>
    <pc:chgData name="Lien Thanh Le" userId="S::ltle@miu.edu::993e91ef-d109-4a4c-b1e4-7fd6b6601965" providerId="AD" clId="Web-{C00FED32-A8BA-4C26-AA39-51BBBC7FAFFF}"/>
    <pc:docChg chg="modSld">
      <pc:chgData name="Lien Thanh Le" userId="S::ltle@miu.edu::993e91ef-d109-4a4c-b1e4-7fd6b6601965" providerId="AD" clId="Web-{C00FED32-A8BA-4C26-AA39-51BBBC7FAFFF}" dt="2021-02-02T04:04:52.159" v="19" actId="20577"/>
      <pc:docMkLst>
        <pc:docMk/>
      </pc:docMkLst>
      <pc:sldChg chg="modSp">
        <pc:chgData name="Lien Thanh Le" userId="S::ltle@miu.edu::993e91ef-d109-4a4c-b1e4-7fd6b6601965" providerId="AD" clId="Web-{C00FED32-A8BA-4C26-AA39-51BBBC7FAFFF}" dt="2021-02-02T04:04:52.159" v="19" actId="20577"/>
        <pc:sldMkLst>
          <pc:docMk/>
          <pc:sldMk cId="3282402918" sldId="257"/>
        </pc:sldMkLst>
        <pc:spChg chg="mod">
          <ac:chgData name="Lien Thanh Le" userId="S::ltle@miu.edu::993e91ef-d109-4a4c-b1e4-7fd6b6601965" providerId="AD" clId="Web-{C00FED32-A8BA-4C26-AA39-51BBBC7FAFFF}" dt="2021-02-02T04:04:52.159" v="19" actId="20577"/>
          <ac:spMkLst>
            <pc:docMk/>
            <pc:sldMk cId="3282402918" sldId="257"/>
            <ac:spMk id="3" creationId="{B236BB77-B2CF-4421-8671-6A78CBD2634A}"/>
          </ac:spMkLst>
        </pc:spChg>
      </pc:sldChg>
    </pc:docChg>
  </pc:docChgLst>
  <pc:docChgLst>
    <pc:chgData name="Pedro Santiago Casares Salazar" userId="S::pcasares@miu.edu::62935f54-b209-4425-962f-574ff581e8d8" providerId="AD" clId="Web-{F31C1581-2948-4970-B646-6EC5065DB2C3}"/>
    <pc:docChg chg="addSld delSld modSld addMainMaster delMainMaster">
      <pc:chgData name="Pedro Santiago Casares Salazar" userId="S::pcasares@miu.edu::62935f54-b209-4425-962f-574ff581e8d8" providerId="AD" clId="Web-{F31C1581-2948-4970-B646-6EC5065DB2C3}" dt="2021-02-02T02:45:17.429" v="135" actId="1076"/>
      <pc:docMkLst>
        <pc:docMk/>
      </pc:docMkLst>
      <pc:sldChg chg="addSp delSp modSp mod setBg modClrScheme setClrOvrMap delDesignElem chgLayout">
        <pc:chgData name="Pedro Santiago Casares Salazar" userId="S::pcasares@miu.edu::62935f54-b209-4425-962f-574ff581e8d8" providerId="AD" clId="Web-{F31C1581-2948-4970-B646-6EC5065DB2C3}" dt="2021-02-02T02:45:17.429" v="135" actId="1076"/>
        <pc:sldMkLst>
          <pc:docMk/>
          <pc:sldMk cId="990482211" sldId="256"/>
        </pc:sldMkLst>
        <pc:spChg chg="mod ord">
          <ac:chgData name="Pedro Santiago Casares Salazar" userId="S::pcasares@miu.edu::62935f54-b209-4425-962f-574ff581e8d8" providerId="AD" clId="Web-{F31C1581-2948-4970-B646-6EC5065DB2C3}" dt="2021-02-02T02:45:13.929" v="134" actId="1076"/>
          <ac:spMkLst>
            <pc:docMk/>
            <pc:sldMk cId="990482211" sldId="256"/>
            <ac:spMk id="2" creationId="{0CC941A8-9D72-404D-AACD-8B098FE2CBBD}"/>
          </ac:spMkLst>
        </pc:spChg>
        <pc:spChg chg="mod ord">
          <ac:chgData name="Pedro Santiago Casares Salazar" userId="S::pcasares@miu.edu::62935f54-b209-4425-962f-574ff581e8d8" providerId="AD" clId="Web-{F31C1581-2948-4970-B646-6EC5065DB2C3}" dt="2021-02-02T02:45:17.429" v="135" actId="1076"/>
          <ac:spMkLst>
            <pc:docMk/>
            <pc:sldMk cId="990482211" sldId="256"/>
            <ac:spMk id="3" creationId="{7167B1DF-CCCD-4219-B0DB-26A3B78CAACB}"/>
          </ac:spMkLst>
        </pc:spChg>
        <pc:spChg chg="add del">
          <ac:chgData name="Pedro Santiago Casares Salazar" userId="S::pcasares@miu.edu::62935f54-b209-4425-962f-574ff581e8d8" providerId="AD" clId="Web-{F31C1581-2948-4970-B646-6EC5065DB2C3}" dt="2021-02-02T02:43:11.006" v="126"/>
          <ac:spMkLst>
            <pc:docMk/>
            <pc:sldMk cId="990482211" sldId="256"/>
            <ac:spMk id="6" creationId="{C00D9662-5CF3-4BF8-85EE-E1503E35D04B}"/>
          </ac:spMkLst>
        </pc:spChg>
        <pc:spChg chg="add del">
          <ac:chgData name="Pedro Santiago Casares Salazar" userId="S::pcasares@miu.edu::62935f54-b209-4425-962f-574ff581e8d8" providerId="AD" clId="Web-{F31C1581-2948-4970-B646-6EC5065DB2C3}" dt="2021-02-02T02:29:20.613" v="5"/>
          <ac:spMkLst>
            <pc:docMk/>
            <pc:sldMk cId="990482211" sldId="256"/>
            <ac:spMk id="9" creationId="{1E644DE9-8D09-43E2-BA69-F57482CFC93A}"/>
          </ac:spMkLst>
        </pc:spChg>
        <pc:spChg chg="add del">
          <ac:chgData name="Pedro Santiago Casares Salazar" userId="S::pcasares@miu.edu::62935f54-b209-4425-962f-574ff581e8d8" providerId="AD" clId="Web-{F31C1581-2948-4970-B646-6EC5065DB2C3}" dt="2021-02-02T02:43:11.006" v="126"/>
          <ac:spMkLst>
            <pc:docMk/>
            <pc:sldMk cId="990482211" sldId="256"/>
            <ac:spMk id="10" creationId="{612CC157-1C7E-4345-89D3-52E61E0A142B}"/>
          </ac:spMkLst>
        </pc:spChg>
        <pc:spChg chg="add del">
          <ac:chgData name="Pedro Santiago Casares Salazar" userId="S::pcasares@miu.edu::62935f54-b209-4425-962f-574ff581e8d8" providerId="AD" clId="Web-{F31C1581-2948-4970-B646-6EC5065DB2C3}" dt="2021-02-02T02:29:20.613" v="5"/>
          <ac:spMkLst>
            <pc:docMk/>
            <pc:sldMk cId="990482211" sldId="256"/>
            <ac:spMk id="11" creationId="{6C23C919-B32E-40FF-B3D8-631316E84E3E}"/>
          </ac:spMkLst>
        </pc:spChg>
        <pc:spChg chg="add del">
          <ac:chgData name="Pedro Santiago Casares Salazar" userId="S::pcasares@miu.edu::62935f54-b209-4425-962f-574ff581e8d8" providerId="AD" clId="Web-{F31C1581-2948-4970-B646-6EC5065DB2C3}" dt="2021-02-02T02:43:11.006" v="126"/>
          <ac:spMkLst>
            <pc:docMk/>
            <pc:sldMk cId="990482211" sldId="256"/>
            <ac:spMk id="12" creationId="{B3554ECE-6F4C-4F12-B9C2-1A8072672313}"/>
          </ac:spMkLst>
        </pc:spChg>
        <pc:spChg chg="add del">
          <ac:chgData name="Pedro Santiago Casares Salazar" userId="S::pcasares@miu.edu::62935f54-b209-4425-962f-574ff581e8d8" providerId="AD" clId="Web-{F31C1581-2948-4970-B646-6EC5065DB2C3}" dt="2021-02-02T02:43:11.006" v="126"/>
          <ac:spMkLst>
            <pc:docMk/>
            <pc:sldMk cId="990482211" sldId="256"/>
            <ac:spMk id="14" creationId="{1D35B0FD-0F2F-4198-91DA-900B7FB3F9C6}"/>
          </ac:spMkLst>
        </pc:spChg>
        <pc:spChg chg="add del">
          <ac:chgData name="Pedro Santiago Casares Salazar" userId="S::pcasares@miu.edu::62935f54-b209-4425-962f-574ff581e8d8" providerId="AD" clId="Web-{F31C1581-2948-4970-B646-6EC5065DB2C3}" dt="2021-02-02T02:43:11.006" v="126"/>
          <ac:spMkLst>
            <pc:docMk/>
            <pc:sldMk cId="990482211" sldId="256"/>
            <ac:spMk id="15" creationId="{5BF951FB-3496-4321-9E03-62C6C49A2952}"/>
          </ac:spMkLst>
        </pc:spChg>
        <pc:spChg chg="add del">
          <ac:chgData name="Pedro Santiago Casares Salazar" userId="S::pcasares@miu.edu::62935f54-b209-4425-962f-574ff581e8d8" providerId="AD" clId="Web-{F31C1581-2948-4970-B646-6EC5065DB2C3}" dt="2021-02-02T02:29:55.269" v="8"/>
          <ac:spMkLst>
            <pc:docMk/>
            <pc:sldMk cId="990482211" sldId="256"/>
            <ac:spMk id="17" creationId="{D6A5485D-4AF6-47BA-8BB1-44D0639B9FA6}"/>
          </ac:spMkLst>
        </pc:spChg>
        <pc:spChg chg="add del">
          <ac:chgData name="Pedro Santiago Casares Salazar" userId="S::pcasares@miu.edu::62935f54-b209-4425-962f-574ff581e8d8" providerId="AD" clId="Web-{F31C1581-2948-4970-B646-6EC5065DB2C3}" dt="2021-02-02T02:29:55.269" v="8"/>
          <ac:spMkLst>
            <pc:docMk/>
            <pc:sldMk cId="990482211" sldId="256"/>
            <ac:spMk id="18" creationId="{483861B3-77F4-42C4-B257-AF7D1EB5FFDE}"/>
          </ac:spMkLst>
        </pc:spChg>
        <pc:spChg chg="add del">
          <ac:chgData name="Pedro Santiago Casares Salazar" userId="S::pcasares@miu.edu::62935f54-b209-4425-962f-574ff581e8d8" providerId="AD" clId="Web-{F31C1581-2948-4970-B646-6EC5065DB2C3}" dt="2021-02-02T02:29:55.269" v="8"/>
          <ac:spMkLst>
            <pc:docMk/>
            <pc:sldMk cId="990482211" sldId="256"/>
            <ac:spMk id="19" creationId="{1DF53E4F-F248-41DA-B87A-B7539C6CFE9C}"/>
          </ac:spMkLst>
        </pc:spChg>
        <pc:spChg chg="add del">
          <ac:chgData name="Pedro Santiago Casares Salazar" userId="S::pcasares@miu.edu::62935f54-b209-4425-962f-574ff581e8d8" providerId="AD" clId="Web-{F31C1581-2948-4970-B646-6EC5065DB2C3}" dt="2021-02-02T02:29:20.550" v="4"/>
          <ac:spMkLst>
            <pc:docMk/>
            <pc:sldMk cId="990482211" sldId="256"/>
            <ac:spMk id="20" creationId="{D6A5485D-4AF6-47BA-8BB1-44D0639B9FA6}"/>
          </ac:spMkLst>
        </pc:spChg>
        <pc:spChg chg="add del">
          <ac:chgData name="Pedro Santiago Casares Salazar" userId="S::pcasares@miu.edu::62935f54-b209-4425-962f-574ff581e8d8" providerId="AD" clId="Web-{F31C1581-2948-4970-B646-6EC5065DB2C3}" dt="2021-02-02T02:29:55.269" v="8"/>
          <ac:spMkLst>
            <pc:docMk/>
            <pc:sldMk cId="990482211" sldId="256"/>
            <ac:spMk id="21" creationId="{5724E74D-9688-4ED9-86E6-D0C3F23DDCE5}"/>
          </ac:spMkLst>
        </pc:spChg>
        <pc:spChg chg="add del">
          <ac:chgData name="Pedro Santiago Casares Salazar" userId="S::pcasares@miu.edu::62935f54-b209-4425-962f-574ff581e8d8" providerId="AD" clId="Web-{F31C1581-2948-4970-B646-6EC5065DB2C3}" dt="2021-02-02T02:29:20.550" v="4"/>
          <ac:spMkLst>
            <pc:docMk/>
            <pc:sldMk cId="990482211" sldId="256"/>
            <ac:spMk id="22" creationId="{483861B3-77F4-42C4-B257-AF7D1EB5FFDE}"/>
          </ac:spMkLst>
        </pc:spChg>
        <pc:spChg chg="add del">
          <ac:chgData name="Pedro Santiago Casares Salazar" userId="S::pcasares@miu.edu::62935f54-b209-4425-962f-574ff581e8d8" providerId="AD" clId="Web-{F31C1581-2948-4970-B646-6EC5065DB2C3}" dt="2021-02-02T02:29:20.550" v="4"/>
          <ac:spMkLst>
            <pc:docMk/>
            <pc:sldMk cId="990482211" sldId="256"/>
            <ac:spMk id="24" creationId="{1DF53E4F-F248-41DA-B87A-B7539C6CFE9C}"/>
          </ac:spMkLst>
        </pc:spChg>
        <pc:spChg chg="add del">
          <ac:chgData name="Pedro Santiago Casares Salazar" userId="S::pcasares@miu.edu::62935f54-b209-4425-962f-574ff581e8d8" providerId="AD" clId="Web-{F31C1581-2948-4970-B646-6EC5065DB2C3}" dt="2021-02-02T02:29:20.550" v="4"/>
          <ac:spMkLst>
            <pc:docMk/>
            <pc:sldMk cId="990482211" sldId="256"/>
            <ac:spMk id="26" creationId="{5724E74D-9688-4ED9-86E6-D0C3F23DDCE5}"/>
          </ac:spMkLst>
        </pc:spChg>
        <pc:spChg chg="add del">
          <ac:chgData name="Pedro Santiago Casares Salazar" userId="S::pcasares@miu.edu::62935f54-b209-4425-962f-574ff581e8d8" providerId="AD" clId="Web-{F31C1581-2948-4970-B646-6EC5065DB2C3}" dt="2021-02-02T02:44:55.351" v="132"/>
          <ac:spMkLst>
            <pc:docMk/>
            <pc:sldMk cId="990482211" sldId="256"/>
            <ac:spMk id="27" creationId="{05094E01-B7CB-4534-B804-A9D99780E9DD}"/>
          </ac:spMkLst>
        </pc:spChg>
        <pc:spChg chg="add del">
          <ac:chgData name="Pedro Santiago Casares Salazar" userId="S::pcasares@miu.edu::62935f54-b209-4425-962f-574ff581e8d8" providerId="AD" clId="Web-{F31C1581-2948-4970-B646-6EC5065DB2C3}" dt="2021-02-02T02:44:55.351" v="132"/>
          <ac:spMkLst>
            <pc:docMk/>
            <pc:sldMk cId="990482211" sldId="256"/>
            <ac:spMk id="29" creationId="{7835DEAF-9681-476E-9DC0-A544A6D0EF5E}"/>
          </ac:spMkLst>
        </pc:spChg>
        <pc:spChg chg="add">
          <ac:chgData name="Pedro Santiago Casares Salazar" userId="S::pcasares@miu.edu::62935f54-b209-4425-962f-574ff581e8d8" providerId="AD" clId="Web-{F31C1581-2948-4970-B646-6EC5065DB2C3}" dt="2021-02-02T02:44:55.351" v="132"/>
          <ac:spMkLst>
            <pc:docMk/>
            <pc:sldMk cId="990482211" sldId="256"/>
            <ac:spMk id="34" creationId="{BC512124-0D13-4ED9-80B7-52AE15B6B41F}"/>
          </ac:spMkLst>
        </pc:spChg>
        <pc:grpChg chg="add del">
          <ac:chgData name="Pedro Santiago Casares Salazar" userId="S::pcasares@miu.edu::62935f54-b209-4425-962f-574ff581e8d8" providerId="AD" clId="Web-{F31C1581-2948-4970-B646-6EC5065DB2C3}" dt="2021-02-02T02:29:20.613" v="5"/>
          <ac:grpSpMkLst>
            <pc:docMk/>
            <pc:sldMk cId="990482211" sldId="256"/>
            <ac:grpSpMk id="13" creationId="{5EDAD761-2CF4-463A-AD87-1D4E8549D7A5}"/>
          </ac:grpSpMkLst>
        </pc:grpChg>
        <pc:picChg chg="add mod ord">
          <ac:chgData name="Pedro Santiago Casares Salazar" userId="S::pcasares@miu.edu::62935f54-b209-4425-962f-574ff581e8d8" providerId="AD" clId="Web-{F31C1581-2948-4970-B646-6EC5065DB2C3}" dt="2021-02-02T02:44:55.351" v="132"/>
          <ac:picMkLst>
            <pc:docMk/>
            <pc:sldMk cId="990482211" sldId="256"/>
            <ac:picMk id="4" creationId="{EDDE1DC7-9C87-4713-AADA-F8F8A67E1FC8}"/>
          </ac:picMkLst>
        </pc:picChg>
        <pc:picChg chg="add del mod">
          <ac:chgData name="Pedro Santiago Casares Salazar" userId="S::pcasares@miu.edu::62935f54-b209-4425-962f-574ff581e8d8" providerId="AD" clId="Web-{F31C1581-2948-4970-B646-6EC5065DB2C3}" dt="2021-02-02T02:29:50.816" v="7"/>
          <ac:picMkLst>
            <pc:docMk/>
            <pc:sldMk cId="990482211" sldId="256"/>
            <ac:picMk id="5" creationId="{2BDE9631-0D39-4EAC-B402-CBDDDF394992}"/>
          </ac:picMkLst>
        </pc:picChg>
        <pc:picChg chg="add del">
          <ac:chgData name="Pedro Santiago Casares Salazar" userId="S::pcasares@miu.edu::62935f54-b209-4425-962f-574ff581e8d8" providerId="AD" clId="Web-{F31C1581-2948-4970-B646-6EC5065DB2C3}" dt="2021-02-02T02:43:11.006" v="126"/>
          <ac:picMkLst>
            <pc:docMk/>
            <pc:sldMk cId="990482211" sldId="256"/>
            <ac:picMk id="7" creationId="{39C7C206-8404-40AC-969B-40CE396E31FE}"/>
          </ac:picMkLst>
        </pc:picChg>
        <pc:picChg chg="add del">
          <ac:chgData name="Pedro Santiago Casares Salazar" userId="S::pcasares@miu.edu::62935f54-b209-4425-962f-574ff581e8d8" providerId="AD" clId="Web-{F31C1581-2948-4970-B646-6EC5065DB2C3}" dt="2021-02-02T02:43:11.006" v="126"/>
          <ac:picMkLst>
            <pc:docMk/>
            <pc:sldMk cId="990482211" sldId="256"/>
            <ac:picMk id="8" creationId="{BEAD64B3-D01F-43C5-AFF5-7EDCC3D37441}"/>
          </ac:picMkLst>
        </pc:picChg>
        <pc:picChg chg="add mod ord">
          <ac:chgData name="Pedro Santiago Casares Salazar" userId="S::pcasares@miu.edu::62935f54-b209-4425-962f-574ff581e8d8" providerId="AD" clId="Web-{F31C1581-2948-4970-B646-6EC5065DB2C3}" dt="2021-02-02T02:44:55.351" v="132"/>
          <ac:picMkLst>
            <pc:docMk/>
            <pc:sldMk cId="990482211" sldId="256"/>
            <ac:picMk id="16" creationId="{A3CB670B-944E-44F5-BFB2-ADD580889E65}"/>
          </ac:picMkLst>
        </pc:picChg>
        <pc:picChg chg="add del">
          <ac:chgData name="Pedro Santiago Casares Salazar" userId="S::pcasares@miu.edu::62935f54-b209-4425-962f-574ff581e8d8" providerId="AD" clId="Web-{F31C1581-2948-4970-B646-6EC5065DB2C3}" dt="2021-02-02T02:29:55.269" v="8"/>
          <ac:picMkLst>
            <pc:docMk/>
            <pc:sldMk cId="990482211" sldId="256"/>
            <ac:picMk id="23" creationId="{118F7743-9D11-4179-BEB4-EC2B1C265086}"/>
          </ac:picMkLst>
        </pc:picChg>
        <pc:picChg chg="add del">
          <ac:chgData name="Pedro Santiago Casares Salazar" userId="S::pcasares@miu.edu::62935f54-b209-4425-962f-574ff581e8d8" providerId="AD" clId="Web-{F31C1581-2948-4970-B646-6EC5065DB2C3}" dt="2021-02-02T02:29:55.269" v="8"/>
          <ac:picMkLst>
            <pc:docMk/>
            <pc:sldMk cId="990482211" sldId="256"/>
            <ac:picMk id="25" creationId="{05D29D54-E14A-4679-95CF-25E6EC2BD5A1}"/>
          </ac:picMkLst>
        </pc:picChg>
        <pc:picChg chg="add del">
          <ac:chgData name="Pedro Santiago Casares Salazar" userId="S::pcasares@miu.edu::62935f54-b209-4425-962f-574ff581e8d8" providerId="AD" clId="Web-{F31C1581-2948-4970-B646-6EC5065DB2C3}" dt="2021-02-02T02:29:20.550" v="4"/>
          <ac:picMkLst>
            <pc:docMk/>
            <pc:sldMk cId="990482211" sldId="256"/>
            <ac:picMk id="28" creationId="{118F7743-9D11-4179-BEB4-EC2B1C265086}"/>
          </ac:picMkLst>
        </pc:picChg>
        <pc:picChg chg="add del">
          <ac:chgData name="Pedro Santiago Casares Salazar" userId="S::pcasares@miu.edu::62935f54-b209-4425-962f-574ff581e8d8" providerId="AD" clId="Web-{F31C1581-2948-4970-B646-6EC5065DB2C3}" dt="2021-02-02T02:29:20.550" v="4"/>
          <ac:picMkLst>
            <pc:docMk/>
            <pc:sldMk cId="990482211" sldId="256"/>
            <ac:picMk id="30" creationId="{05D29D54-E14A-4679-95CF-25E6EC2BD5A1}"/>
          </ac:picMkLst>
        </pc:picChg>
      </pc:sldChg>
      <pc:sldChg chg="addSp delSp modSp new del">
        <pc:chgData name="Pedro Santiago Casares Salazar" userId="S::pcasares@miu.edu::62935f54-b209-4425-962f-574ff581e8d8" providerId="AD" clId="Web-{F31C1581-2948-4970-B646-6EC5065DB2C3}" dt="2021-02-02T02:41:43.834" v="124"/>
        <pc:sldMkLst>
          <pc:docMk/>
          <pc:sldMk cId="1350895613" sldId="257"/>
        </pc:sldMkLst>
        <pc:spChg chg="del">
          <ac:chgData name="Pedro Santiago Casares Salazar" userId="S::pcasares@miu.edu::62935f54-b209-4425-962f-574ff581e8d8" providerId="AD" clId="Web-{F31C1581-2948-4970-B646-6EC5065DB2C3}" dt="2021-02-02T02:40:40.147" v="98"/>
          <ac:spMkLst>
            <pc:docMk/>
            <pc:sldMk cId="1350895613" sldId="257"/>
            <ac:spMk id="2" creationId="{AC09653A-27BE-4207-9557-BBE82EDC4AD4}"/>
          </ac:spMkLst>
        </pc:spChg>
        <pc:spChg chg="add del mod">
          <ac:chgData name="Pedro Santiago Casares Salazar" userId="S::pcasares@miu.edu::62935f54-b209-4425-962f-574ff581e8d8" providerId="AD" clId="Web-{F31C1581-2948-4970-B646-6EC5065DB2C3}" dt="2021-02-02T02:41:01.990" v="123" actId="20577"/>
          <ac:spMkLst>
            <pc:docMk/>
            <pc:sldMk cId="1350895613" sldId="257"/>
            <ac:spMk id="3" creationId="{FD86BB0E-69EB-437E-99FC-634B2AE3DDB5}"/>
          </ac:spMkLst>
        </pc:spChg>
      </pc:sldChg>
      <pc:sldChg chg="addSp modSp new mod setBg modClrScheme chgLayout">
        <pc:chgData name="Pedro Santiago Casares Salazar" userId="S::pcasares@miu.edu::62935f54-b209-4425-962f-574ff581e8d8" providerId="AD" clId="Web-{F31C1581-2948-4970-B646-6EC5065DB2C3}" dt="2021-02-02T02:44:11.491" v="128"/>
        <pc:sldMkLst>
          <pc:docMk/>
          <pc:sldMk cId="3282402918" sldId="257"/>
        </pc:sldMkLst>
        <pc:spChg chg="mod ord">
          <ac:chgData name="Pedro Santiago Casares Salazar" userId="S::pcasares@miu.edu::62935f54-b209-4425-962f-574ff581e8d8" providerId="AD" clId="Web-{F31C1581-2948-4970-B646-6EC5065DB2C3}" dt="2021-02-02T02:44:11.491" v="128"/>
          <ac:spMkLst>
            <pc:docMk/>
            <pc:sldMk cId="3282402918" sldId="257"/>
            <ac:spMk id="2" creationId="{C29E3A19-0924-4E93-831A-B405BDE362C6}"/>
          </ac:spMkLst>
        </pc:spChg>
        <pc:spChg chg="mod ord">
          <ac:chgData name="Pedro Santiago Casares Salazar" userId="S::pcasares@miu.edu::62935f54-b209-4425-962f-574ff581e8d8" providerId="AD" clId="Web-{F31C1581-2948-4970-B646-6EC5065DB2C3}" dt="2021-02-02T02:44:11.491" v="128"/>
          <ac:spMkLst>
            <pc:docMk/>
            <pc:sldMk cId="3282402918" sldId="257"/>
            <ac:spMk id="3" creationId="{B236BB77-B2CF-4421-8671-6A78CBD2634A}"/>
          </ac:spMkLst>
        </pc:spChg>
        <pc:spChg chg="add">
          <ac:chgData name="Pedro Santiago Casares Salazar" userId="S::pcasares@miu.edu::62935f54-b209-4425-962f-574ff581e8d8" providerId="AD" clId="Web-{F31C1581-2948-4970-B646-6EC5065DB2C3}" dt="2021-02-02T02:44:11.491" v="128"/>
          <ac:spMkLst>
            <pc:docMk/>
            <pc:sldMk cId="3282402918" sldId="257"/>
            <ac:spMk id="8" creationId="{5DB23C2B-2054-4D8B-9E98-9190F8E05EAD}"/>
          </ac:spMkLst>
        </pc:spChg>
        <pc:spChg chg="add">
          <ac:chgData name="Pedro Santiago Casares Salazar" userId="S::pcasares@miu.edu::62935f54-b209-4425-962f-574ff581e8d8" providerId="AD" clId="Web-{F31C1581-2948-4970-B646-6EC5065DB2C3}" dt="2021-02-02T02:44:11.491" v="128"/>
          <ac:spMkLst>
            <pc:docMk/>
            <pc:sldMk cId="3282402918" sldId="257"/>
            <ac:spMk id="10" creationId="{8797B5BC-9873-45F9-97D6-298FB5AF08FF}"/>
          </ac:spMkLst>
        </pc:spChg>
        <pc:spChg chg="add">
          <ac:chgData name="Pedro Santiago Casares Salazar" userId="S::pcasares@miu.edu::62935f54-b209-4425-962f-574ff581e8d8" providerId="AD" clId="Web-{F31C1581-2948-4970-B646-6EC5065DB2C3}" dt="2021-02-02T02:44:11.491" v="128"/>
          <ac:spMkLst>
            <pc:docMk/>
            <pc:sldMk cId="3282402918" sldId="257"/>
            <ac:spMk id="12" creationId="{665C2FCD-09A4-4B4B-AA73-F330DFE91799}"/>
          </ac:spMkLst>
        </pc:spChg>
      </pc:sldChg>
      <pc:sldChg chg="modSp new del">
        <pc:chgData name="Pedro Santiago Casares Salazar" userId="S::pcasares@miu.edu::62935f54-b209-4425-962f-574ff581e8d8" providerId="AD" clId="Web-{F31C1581-2948-4970-B646-6EC5065DB2C3}" dt="2021-02-02T02:40:19.318" v="96"/>
        <pc:sldMkLst>
          <pc:docMk/>
          <pc:sldMk cId="3873613079" sldId="257"/>
        </pc:sldMkLst>
        <pc:spChg chg="mod">
          <ac:chgData name="Pedro Santiago Casares Salazar" userId="S::pcasares@miu.edu::62935f54-b209-4425-962f-574ff581e8d8" providerId="AD" clId="Web-{F31C1581-2948-4970-B646-6EC5065DB2C3}" dt="2021-02-02T02:40:16.928" v="95" actId="20577"/>
          <ac:spMkLst>
            <pc:docMk/>
            <pc:sldMk cId="3873613079" sldId="257"/>
            <ac:spMk id="2" creationId="{4D54E819-48D1-4046-9B35-54D4BD0ACDFF}"/>
          </ac:spMkLst>
        </pc:spChg>
      </pc:sldChg>
      <pc:sldChg chg="modSp new del mod modClrScheme chgLayout">
        <pc:chgData name="Pedro Santiago Casares Salazar" userId="S::pcasares@miu.edu::62935f54-b209-4425-962f-574ff581e8d8" providerId="AD" clId="Web-{F31C1581-2948-4970-B646-6EC5065DB2C3}" dt="2021-02-02T02:30:14.472" v="10"/>
        <pc:sldMkLst>
          <pc:docMk/>
          <pc:sldMk cId="4016702464" sldId="257"/>
        </pc:sldMkLst>
        <pc:spChg chg="mod ord">
          <ac:chgData name="Pedro Santiago Casares Salazar" userId="S::pcasares@miu.edu::62935f54-b209-4425-962f-574ff581e8d8" providerId="AD" clId="Web-{F31C1581-2948-4970-B646-6EC5065DB2C3}" dt="2021-02-02T02:29:55.269" v="8"/>
          <ac:spMkLst>
            <pc:docMk/>
            <pc:sldMk cId="4016702464" sldId="257"/>
            <ac:spMk id="2" creationId="{2ABF9005-BEE2-4FDE-8DDA-840991A6904D}"/>
          </ac:spMkLst>
        </pc:spChg>
        <pc:spChg chg="mod ord">
          <ac:chgData name="Pedro Santiago Casares Salazar" userId="S::pcasares@miu.edu::62935f54-b209-4425-962f-574ff581e8d8" providerId="AD" clId="Web-{F31C1581-2948-4970-B646-6EC5065DB2C3}" dt="2021-02-02T02:29:55.269" v="8"/>
          <ac:spMkLst>
            <pc:docMk/>
            <pc:sldMk cId="4016702464" sldId="257"/>
            <ac:spMk id="3" creationId="{253E6756-80C7-4EAE-AE75-B9D81EB20680}"/>
          </ac:spMkLst>
        </pc:spChg>
      </pc:sldChg>
      <pc:sldMasterChg chg="del delSldLayout">
        <pc:chgData name="Pedro Santiago Casares Salazar" userId="S::pcasares@miu.edu::62935f54-b209-4425-962f-574ff581e8d8" providerId="AD" clId="Web-{F31C1581-2948-4970-B646-6EC5065DB2C3}" dt="2021-02-02T02:28:37.285" v="0"/>
        <pc:sldMasterMkLst>
          <pc:docMk/>
          <pc:sldMasterMk cId="2115331746" sldId="2147483648"/>
        </pc:sldMasterMkLst>
        <pc:sldLayoutChg chg="del">
          <pc:chgData name="Pedro Santiago Casares Salazar" userId="S::pcasares@miu.edu::62935f54-b209-4425-962f-574ff581e8d8" providerId="AD" clId="Web-{F31C1581-2948-4970-B646-6EC5065DB2C3}" dt="2021-02-02T02:28:37.285" v="0"/>
          <pc:sldLayoutMkLst>
            <pc:docMk/>
            <pc:sldMasterMk cId="2115331746" sldId="2147483648"/>
            <pc:sldLayoutMk cId="3634224010" sldId="2147483649"/>
          </pc:sldLayoutMkLst>
        </pc:sldLayoutChg>
        <pc:sldLayoutChg chg="del">
          <pc:chgData name="Pedro Santiago Casares Salazar" userId="S::pcasares@miu.edu::62935f54-b209-4425-962f-574ff581e8d8" providerId="AD" clId="Web-{F31C1581-2948-4970-B646-6EC5065DB2C3}" dt="2021-02-02T02:28:37.285" v="0"/>
          <pc:sldLayoutMkLst>
            <pc:docMk/>
            <pc:sldMasterMk cId="2115331746" sldId="2147483648"/>
            <pc:sldLayoutMk cId="1622596648" sldId="2147483650"/>
          </pc:sldLayoutMkLst>
        </pc:sldLayoutChg>
        <pc:sldLayoutChg chg="del">
          <pc:chgData name="Pedro Santiago Casares Salazar" userId="S::pcasares@miu.edu::62935f54-b209-4425-962f-574ff581e8d8" providerId="AD" clId="Web-{F31C1581-2948-4970-B646-6EC5065DB2C3}" dt="2021-02-02T02:28:37.285" v="0"/>
          <pc:sldLayoutMkLst>
            <pc:docMk/>
            <pc:sldMasterMk cId="2115331746" sldId="2147483648"/>
            <pc:sldLayoutMk cId="1572840601" sldId="2147483651"/>
          </pc:sldLayoutMkLst>
        </pc:sldLayoutChg>
        <pc:sldLayoutChg chg="del">
          <pc:chgData name="Pedro Santiago Casares Salazar" userId="S::pcasares@miu.edu::62935f54-b209-4425-962f-574ff581e8d8" providerId="AD" clId="Web-{F31C1581-2948-4970-B646-6EC5065DB2C3}" dt="2021-02-02T02:28:37.285" v="0"/>
          <pc:sldLayoutMkLst>
            <pc:docMk/>
            <pc:sldMasterMk cId="2115331746" sldId="2147483648"/>
            <pc:sldLayoutMk cId="1258960978" sldId="2147483652"/>
          </pc:sldLayoutMkLst>
        </pc:sldLayoutChg>
        <pc:sldLayoutChg chg="del">
          <pc:chgData name="Pedro Santiago Casares Salazar" userId="S::pcasares@miu.edu::62935f54-b209-4425-962f-574ff581e8d8" providerId="AD" clId="Web-{F31C1581-2948-4970-B646-6EC5065DB2C3}" dt="2021-02-02T02:28:37.285" v="0"/>
          <pc:sldLayoutMkLst>
            <pc:docMk/>
            <pc:sldMasterMk cId="2115331746" sldId="2147483648"/>
            <pc:sldLayoutMk cId="1948007481" sldId="2147483653"/>
          </pc:sldLayoutMkLst>
        </pc:sldLayoutChg>
        <pc:sldLayoutChg chg="del">
          <pc:chgData name="Pedro Santiago Casares Salazar" userId="S::pcasares@miu.edu::62935f54-b209-4425-962f-574ff581e8d8" providerId="AD" clId="Web-{F31C1581-2948-4970-B646-6EC5065DB2C3}" dt="2021-02-02T02:28:37.285" v="0"/>
          <pc:sldLayoutMkLst>
            <pc:docMk/>
            <pc:sldMasterMk cId="2115331746" sldId="2147483648"/>
            <pc:sldLayoutMk cId="1661119254" sldId="2147483654"/>
          </pc:sldLayoutMkLst>
        </pc:sldLayoutChg>
        <pc:sldLayoutChg chg="del">
          <pc:chgData name="Pedro Santiago Casares Salazar" userId="S::pcasares@miu.edu::62935f54-b209-4425-962f-574ff581e8d8" providerId="AD" clId="Web-{F31C1581-2948-4970-B646-6EC5065DB2C3}" dt="2021-02-02T02:28:37.285" v="0"/>
          <pc:sldLayoutMkLst>
            <pc:docMk/>
            <pc:sldMasterMk cId="2115331746" sldId="2147483648"/>
            <pc:sldLayoutMk cId="3569762566" sldId="2147483655"/>
          </pc:sldLayoutMkLst>
        </pc:sldLayoutChg>
        <pc:sldLayoutChg chg="del">
          <pc:chgData name="Pedro Santiago Casares Salazar" userId="S::pcasares@miu.edu::62935f54-b209-4425-962f-574ff581e8d8" providerId="AD" clId="Web-{F31C1581-2948-4970-B646-6EC5065DB2C3}" dt="2021-02-02T02:28:37.285" v="0"/>
          <pc:sldLayoutMkLst>
            <pc:docMk/>
            <pc:sldMasterMk cId="2115331746" sldId="2147483648"/>
            <pc:sldLayoutMk cId="1816595635" sldId="2147483656"/>
          </pc:sldLayoutMkLst>
        </pc:sldLayoutChg>
        <pc:sldLayoutChg chg="del">
          <pc:chgData name="Pedro Santiago Casares Salazar" userId="S::pcasares@miu.edu::62935f54-b209-4425-962f-574ff581e8d8" providerId="AD" clId="Web-{F31C1581-2948-4970-B646-6EC5065DB2C3}" dt="2021-02-02T02:28:37.285" v="0"/>
          <pc:sldLayoutMkLst>
            <pc:docMk/>
            <pc:sldMasterMk cId="2115331746" sldId="2147483648"/>
            <pc:sldLayoutMk cId="1646612186" sldId="2147483657"/>
          </pc:sldLayoutMkLst>
        </pc:sldLayoutChg>
        <pc:sldLayoutChg chg="del">
          <pc:chgData name="Pedro Santiago Casares Salazar" userId="S::pcasares@miu.edu::62935f54-b209-4425-962f-574ff581e8d8" providerId="AD" clId="Web-{F31C1581-2948-4970-B646-6EC5065DB2C3}" dt="2021-02-02T02:28:37.285" v="0"/>
          <pc:sldLayoutMkLst>
            <pc:docMk/>
            <pc:sldMasterMk cId="2115331746" sldId="2147483648"/>
            <pc:sldLayoutMk cId="3397680547" sldId="2147483658"/>
          </pc:sldLayoutMkLst>
        </pc:sldLayoutChg>
        <pc:sldLayoutChg chg="del">
          <pc:chgData name="Pedro Santiago Casares Salazar" userId="S::pcasares@miu.edu::62935f54-b209-4425-962f-574ff581e8d8" providerId="AD" clId="Web-{F31C1581-2948-4970-B646-6EC5065DB2C3}" dt="2021-02-02T02:28:37.285" v="0"/>
          <pc:sldLayoutMkLst>
            <pc:docMk/>
            <pc:sldMasterMk cId="2115331746" sldId="2147483648"/>
            <pc:sldLayoutMk cId="1450887215" sldId="2147483659"/>
          </pc:sldLayoutMkLst>
        </pc:sldLayoutChg>
      </pc:sldMasterChg>
      <pc:sldMasterChg chg="add del addSldLayout delSldLayout modSldLayout">
        <pc:chgData name="Pedro Santiago Casares Salazar" userId="S::pcasares@miu.edu::62935f54-b209-4425-962f-574ff581e8d8" providerId="AD" clId="Web-{F31C1581-2948-4970-B646-6EC5065DB2C3}" dt="2021-02-02T02:28:42.378" v="1"/>
        <pc:sldMasterMkLst>
          <pc:docMk/>
          <pc:sldMasterMk cId="2323336909" sldId="2147483660"/>
        </pc:sldMasterMkLst>
        <pc:sldLayoutChg chg="add del mod replId">
          <pc:chgData name="Pedro Santiago Casares Salazar" userId="S::pcasares@miu.edu::62935f54-b209-4425-962f-574ff581e8d8" providerId="AD" clId="Web-{F31C1581-2948-4970-B646-6EC5065DB2C3}" dt="2021-02-02T02:28:42.378" v="1"/>
          <pc:sldLayoutMkLst>
            <pc:docMk/>
            <pc:sldMasterMk cId="2323336909" sldId="2147483660"/>
            <pc:sldLayoutMk cId="200514067" sldId="2147483661"/>
          </pc:sldLayoutMkLst>
        </pc:sldLayoutChg>
        <pc:sldLayoutChg chg="add del mod replId">
          <pc:chgData name="Pedro Santiago Casares Salazar" userId="S::pcasares@miu.edu::62935f54-b209-4425-962f-574ff581e8d8" providerId="AD" clId="Web-{F31C1581-2948-4970-B646-6EC5065DB2C3}" dt="2021-02-02T02:28:42.378" v="1"/>
          <pc:sldLayoutMkLst>
            <pc:docMk/>
            <pc:sldMasterMk cId="2323336909" sldId="2147483660"/>
            <pc:sldLayoutMk cId="4035592458" sldId="2147483662"/>
          </pc:sldLayoutMkLst>
        </pc:sldLayoutChg>
        <pc:sldLayoutChg chg="add del mod replId">
          <pc:chgData name="Pedro Santiago Casares Salazar" userId="S::pcasares@miu.edu::62935f54-b209-4425-962f-574ff581e8d8" providerId="AD" clId="Web-{F31C1581-2948-4970-B646-6EC5065DB2C3}" dt="2021-02-02T02:28:42.378" v="1"/>
          <pc:sldLayoutMkLst>
            <pc:docMk/>
            <pc:sldMasterMk cId="2323336909" sldId="2147483660"/>
            <pc:sldLayoutMk cId="2716299990" sldId="2147483663"/>
          </pc:sldLayoutMkLst>
        </pc:sldLayoutChg>
        <pc:sldLayoutChg chg="add del mod replId">
          <pc:chgData name="Pedro Santiago Casares Salazar" userId="S::pcasares@miu.edu::62935f54-b209-4425-962f-574ff581e8d8" providerId="AD" clId="Web-{F31C1581-2948-4970-B646-6EC5065DB2C3}" dt="2021-02-02T02:28:42.378" v="1"/>
          <pc:sldLayoutMkLst>
            <pc:docMk/>
            <pc:sldMasterMk cId="2323336909" sldId="2147483660"/>
            <pc:sldLayoutMk cId="800653485" sldId="2147483664"/>
          </pc:sldLayoutMkLst>
        </pc:sldLayoutChg>
        <pc:sldLayoutChg chg="add del mod replId">
          <pc:chgData name="Pedro Santiago Casares Salazar" userId="S::pcasares@miu.edu::62935f54-b209-4425-962f-574ff581e8d8" providerId="AD" clId="Web-{F31C1581-2948-4970-B646-6EC5065DB2C3}" dt="2021-02-02T02:28:42.378" v="1"/>
          <pc:sldLayoutMkLst>
            <pc:docMk/>
            <pc:sldMasterMk cId="2323336909" sldId="2147483660"/>
            <pc:sldLayoutMk cId="1396088704" sldId="2147483665"/>
          </pc:sldLayoutMkLst>
        </pc:sldLayoutChg>
        <pc:sldLayoutChg chg="add del mod replId">
          <pc:chgData name="Pedro Santiago Casares Salazar" userId="S::pcasares@miu.edu::62935f54-b209-4425-962f-574ff581e8d8" providerId="AD" clId="Web-{F31C1581-2948-4970-B646-6EC5065DB2C3}" dt="2021-02-02T02:28:42.378" v="1"/>
          <pc:sldLayoutMkLst>
            <pc:docMk/>
            <pc:sldMasterMk cId="2323336909" sldId="2147483660"/>
            <pc:sldLayoutMk cId="3048742262" sldId="2147483666"/>
          </pc:sldLayoutMkLst>
        </pc:sldLayoutChg>
        <pc:sldLayoutChg chg="add del mod replId">
          <pc:chgData name="Pedro Santiago Casares Salazar" userId="S::pcasares@miu.edu::62935f54-b209-4425-962f-574ff581e8d8" providerId="AD" clId="Web-{F31C1581-2948-4970-B646-6EC5065DB2C3}" dt="2021-02-02T02:28:42.378" v="1"/>
          <pc:sldLayoutMkLst>
            <pc:docMk/>
            <pc:sldMasterMk cId="2323336909" sldId="2147483660"/>
            <pc:sldLayoutMk cId="1479514331" sldId="2147483667"/>
          </pc:sldLayoutMkLst>
        </pc:sldLayoutChg>
        <pc:sldLayoutChg chg="add del mod replId">
          <pc:chgData name="Pedro Santiago Casares Salazar" userId="S::pcasares@miu.edu::62935f54-b209-4425-962f-574ff581e8d8" providerId="AD" clId="Web-{F31C1581-2948-4970-B646-6EC5065DB2C3}" dt="2021-02-02T02:28:42.378" v="1"/>
          <pc:sldLayoutMkLst>
            <pc:docMk/>
            <pc:sldMasterMk cId="2323336909" sldId="2147483660"/>
            <pc:sldLayoutMk cId="2590278258" sldId="2147483668"/>
          </pc:sldLayoutMkLst>
        </pc:sldLayoutChg>
        <pc:sldLayoutChg chg="add del mod replId">
          <pc:chgData name="Pedro Santiago Casares Salazar" userId="S::pcasares@miu.edu::62935f54-b209-4425-962f-574ff581e8d8" providerId="AD" clId="Web-{F31C1581-2948-4970-B646-6EC5065DB2C3}" dt="2021-02-02T02:28:42.378" v="1"/>
          <pc:sldLayoutMkLst>
            <pc:docMk/>
            <pc:sldMasterMk cId="2323336909" sldId="2147483660"/>
            <pc:sldLayoutMk cId="618310282" sldId="2147483669"/>
          </pc:sldLayoutMkLst>
        </pc:sldLayoutChg>
        <pc:sldLayoutChg chg="add del mod replId">
          <pc:chgData name="Pedro Santiago Casares Salazar" userId="S::pcasares@miu.edu::62935f54-b209-4425-962f-574ff581e8d8" providerId="AD" clId="Web-{F31C1581-2948-4970-B646-6EC5065DB2C3}" dt="2021-02-02T02:28:42.378" v="1"/>
          <pc:sldLayoutMkLst>
            <pc:docMk/>
            <pc:sldMasterMk cId="2323336909" sldId="2147483660"/>
            <pc:sldLayoutMk cId="2983230376" sldId="2147483670"/>
          </pc:sldLayoutMkLst>
        </pc:sldLayoutChg>
        <pc:sldLayoutChg chg="add del mod replId">
          <pc:chgData name="Pedro Santiago Casares Salazar" userId="S::pcasares@miu.edu::62935f54-b209-4425-962f-574ff581e8d8" providerId="AD" clId="Web-{F31C1581-2948-4970-B646-6EC5065DB2C3}" dt="2021-02-02T02:28:42.378" v="1"/>
          <pc:sldLayoutMkLst>
            <pc:docMk/>
            <pc:sldMasterMk cId="2323336909" sldId="2147483660"/>
            <pc:sldLayoutMk cId="2143093772" sldId="2147483671"/>
          </pc:sldLayoutMkLst>
        </pc:sldLayoutChg>
      </pc:sldMasterChg>
      <pc:sldMasterChg chg="add del addSldLayout delSldLayout">
        <pc:chgData name="Pedro Santiago Casares Salazar" userId="S::pcasares@miu.edu::62935f54-b209-4425-962f-574ff581e8d8" providerId="AD" clId="Web-{F31C1581-2948-4970-B646-6EC5065DB2C3}" dt="2021-02-02T02:29:55.269" v="8"/>
        <pc:sldMasterMkLst>
          <pc:docMk/>
          <pc:sldMasterMk cId="3489439453" sldId="2147483685"/>
        </pc:sldMasterMkLst>
        <pc:sldLayoutChg chg="add del">
          <pc:chgData name="Pedro Santiago Casares Salazar" userId="S::pcasares@miu.edu::62935f54-b209-4425-962f-574ff581e8d8" providerId="AD" clId="Web-{F31C1581-2948-4970-B646-6EC5065DB2C3}" dt="2021-02-02T02:29:55.269" v="8"/>
          <pc:sldLayoutMkLst>
            <pc:docMk/>
            <pc:sldMasterMk cId="3489439453" sldId="2147483685"/>
            <pc:sldLayoutMk cId="571961862" sldId="2147483674"/>
          </pc:sldLayoutMkLst>
        </pc:sldLayoutChg>
        <pc:sldLayoutChg chg="add del">
          <pc:chgData name="Pedro Santiago Casares Salazar" userId="S::pcasares@miu.edu::62935f54-b209-4425-962f-574ff581e8d8" providerId="AD" clId="Web-{F31C1581-2948-4970-B646-6EC5065DB2C3}" dt="2021-02-02T02:29:55.269" v="8"/>
          <pc:sldLayoutMkLst>
            <pc:docMk/>
            <pc:sldMasterMk cId="3489439453" sldId="2147483685"/>
            <pc:sldLayoutMk cId="1203894745" sldId="2147483675"/>
          </pc:sldLayoutMkLst>
        </pc:sldLayoutChg>
        <pc:sldLayoutChg chg="add del">
          <pc:chgData name="Pedro Santiago Casares Salazar" userId="S::pcasares@miu.edu::62935f54-b209-4425-962f-574ff581e8d8" providerId="AD" clId="Web-{F31C1581-2948-4970-B646-6EC5065DB2C3}" dt="2021-02-02T02:29:55.269" v="8"/>
          <pc:sldLayoutMkLst>
            <pc:docMk/>
            <pc:sldMasterMk cId="3489439453" sldId="2147483685"/>
            <pc:sldLayoutMk cId="862380892" sldId="2147483676"/>
          </pc:sldLayoutMkLst>
        </pc:sldLayoutChg>
        <pc:sldLayoutChg chg="add del">
          <pc:chgData name="Pedro Santiago Casares Salazar" userId="S::pcasares@miu.edu::62935f54-b209-4425-962f-574ff581e8d8" providerId="AD" clId="Web-{F31C1581-2948-4970-B646-6EC5065DB2C3}" dt="2021-02-02T02:29:55.269" v="8"/>
          <pc:sldLayoutMkLst>
            <pc:docMk/>
            <pc:sldMasterMk cId="3489439453" sldId="2147483685"/>
            <pc:sldLayoutMk cId="3231227911" sldId="2147483677"/>
          </pc:sldLayoutMkLst>
        </pc:sldLayoutChg>
        <pc:sldLayoutChg chg="add del">
          <pc:chgData name="Pedro Santiago Casares Salazar" userId="S::pcasares@miu.edu::62935f54-b209-4425-962f-574ff581e8d8" providerId="AD" clId="Web-{F31C1581-2948-4970-B646-6EC5065DB2C3}" dt="2021-02-02T02:29:55.269" v="8"/>
          <pc:sldLayoutMkLst>
            <pc:docMk/>
            <pc:sldMasterMk cId="3489439453" sldId="2147483685"/>
            <pc:sldLayoutMk cId="3722422516" sldId="2147483678"/>
          </pc:sldLayoutMkLst>
        </pc:sldLayoutChg>
        <pc:sldLayoutChg chg="add del">
          <pc:chgData name="Pedro Santiago Casares Salazar" userId="S::pcasares@miu.edu::62935f54-b209-4425-962f-574ff581e8d8" providerId="AD" clId="Web-{F31C1581-2948-4970-B646-6EC5065DB2C3}" dt="2021-02-02T02:29:55.269" v="8"/>
          <pc:sldLayoutMkLst>
            <pc:docMk/>
            <pc:sldMasterMk cId="3489439453" sldId="2147483685"/>
            <pc:sldLayoutMk cId="4230641419" sldId="2147483679"/>
          </pc:sldLayoutMkLst>
        </pc:sldLayoutChg>
        <pc:sldLayoutChg chg="add del">
          <pc:chgData name="Pedro Santiago Casares Salazar" userId="S::pcasares@miu.edu::62935f54-b209-4425-962f-574ff581e8d8" providerId="AD" clId="Web-{F31C1581-2948-4970-B646-6EC5065DB2C3}" dt="2021-02-02T02:29:55.269" v="8"/>
          <pc:sldLayoutMkLst>
            <pc:docMk/>
            <pc:sldMasterMk cId="3489439453" sldId="2147483685"/>
            <pc:sldLayoutMk cId="1151182614" sldId="2147483680"/>
          </pc:sldLayoutMkLst>
        </pc:sldLayoutChg>
        <pc:sldLayoutChg chg="add del">
          <pc:chgData name="Pedro Santiago Casares Salazar" userId="S::pcasares@miu.edu::62935f54-b209-4425-962f-574ff581e8d8" providerId="AD" clId="Web-{F31C1581-2948-4970-B646-6EC5065DB2C3}" dt="2021-02-02T02:29:55.269" v="8"/>
          <pc:sldLayoutMkLst>
            <pc:docMk/>
            <pc:sldMasterMk cId="3489439453" sldId="2147483685"/>
            <pc:sldLayoutMk cId="1556381359" sldId="2147483681"/>
          </pc:sldLayoutMkLst>
        </pc:sldLayoutChg>
        <pc:sldLayoutChg chg="add del">
          <pc:chgData name="Pedro Santiago Casares Salazar" userId="S::pcasares@miu.edu::62935f54-b209-4425-962f-574ff581e8d8" providerId="AD" clId="Web-{F31C1581-2948-4970-B646-6EC5065DB2C3}" dt="2021-02-02T02:29:55.269" v="8"/>
          <pc:sldLayoutMkLst>
            <pc:docMk/>
            <pc:sldMasterMk cId="3489439453" sldId="2147483685"/>
            <pc:sldLayoutMk cId="1641683611" sldId="2147483682"/>
          </pc:sldLayoutMkLst>
        </pc:sldLayoutChg>
        <pc:sldLayoutChg chg="add del">
          <pc:chgData name="Pedro Santiago Casares Salazar" userId="S::pcasares@miu.edu::62935f54-b209-4425-962f-574ff581e8d8" providerId="AD" clId="Web-{F31C1581-2948-4970-B646-6EC5065DB2C3}" dt="2021-02-02T02:29:55.269" v="8"/>
          <pc:sldLayoutMkLst>
            <pc:docMk/>
            <pc:sldMasterMk cId="3489439453" sldId="2147483685"/>
            <pc:sldLayoutMk cId="2059773021" sldId="2147483683"/>
          </pc:sldLayoutMkLst>
        </pc:sldLayoutChg>
        <pc:sldLayoutChg chg="add del">
          <pc:chgData name="Pedro Santiago Casares Salazar" userId="S::pcasares@miu.edu::62935f54-b209-4425-962f-574ff581e8d8" providerId="AD" clId="Web-{F31C1581-2948-4970-B646-6EC5065DB2C3}" dt="2021-02-02T02:29:55.269" v="8"/>
          <pc:sldLayoutMkLst>
            <pc:docMk/>
            <pc:sldMasterMk cId="3489439453" sldId="2147483685"/>
            <pc:sldLayoutMk cId="1065471068" sldId="2147483684"/>
          </pc:sldLayoutMkLst>
        </pc:sldLayoutChg>
      </pc:sldMasterChg>
      <pc:sldMasterChg chg="add del addSldLayout delSldLayout modSldLayout">
        <pc:chgData name="Pedro Santiago Casares Salazar" userId="S::pcasares@miu.edu::62935f54-b209-4425-962f-574ff581e8d8" providerId="AD" clId="Web-{F31C1581-2948-4970-B646-6EC5065DB2C3}" dt="2021-02-02T02:43:11.006" v="126"/>
        <pc:sldMasterMkLst>
          <pc:docMk/>
          <pc:sldMasterMk cId="1710350269" sldId="2147483686"/>
        </pc:sldMasterMkLst>
        <pc:sldLayoutChg chg="add del mod replId">
          <pc:chgData name="Pedro Santiago Casares Salazar" userId="S::pcasares@miu.edu::62935f54-b209-4425-962f-574ff581e8d8" providerId="AD" clId="Web-{F31C1581-2948-4970-B646-6EC5065DB2C3}" dt="2021-02-02T02:43:11.006" v="126"/>
          <pc:sldLayoutMkLst>
            <pc:docMk/>
            <pc:sldMasterMk cId="1710350269" sldId="2147483686"/>
            <pc:sldLayoutMk cId="1597161231" sldId="2147483687"/>
          </pc:sldLayoutMkLst>
        </pc:sldLayoutChg>
        <pc:sldLayoutChg chg="add del mod replId">
          <pc:chgData name="Pedro Santiago Casares Salazar" userId="S::pcasares@miu.edu::62935f54-b209-4425-962f-574ff581e8d8" providerId="AD" clId="Web-{F31C1581-2948-4970-B646-6EC5065DB2C3}" dt="2021-02-02T02:43:11.006" v="126"/>
          <pc:sldLayoutMkLst>
            <pc:docMk/>
            <pc:sldMasterMk cId="1710350269" sldId="2147483686"/>
            <pc:sldLayoutMk cId="1557756243" sldId="2147483688"/>
          </pc:sldLayoutMkLst>
        </pc:sldLayoutChg>
        <pc:sldLayoutChg chg="add del mod replId">
          <pc:chgData name="Pedro Santiago Casares Salazar" userId="S::pcasares@miu.edu::62935f54-b209-4425-962f-574ff581e8d8" providerId="AD" clId="Web-{F31C1581-2948-4970-B646-6EC5065DB2C3}" dt="2021-02-02T02:43:11.006" v="126"/>
          <pc:sldLayoutMkLst>
            <pc:docMk/>
            <pc:sldMasterMk cId="1710350269" sldId="2147483686"/>
            <pc:sldLayoutMk cId="909744974" sldId="2147483689"/>
          </pc:sldLayoutMkLst>
        </pc:sldLayoutChg>
        <pc:sldLayoutChg chg="add del mod replId">
          <pc:chgData name="Pedro Santiago Casares Salazar" userId="S::pcasares@miu.edu::62935f54-b209-4425-962f-574ff581e8d8" providerId="AD" clId="Web-{F31C1581-2948-4970-B646-6EC5065DB2C3}" dt="2021-02-02T02:43:11.006" v="126"/>
          <pc:sldLayoutMkLst>
            <pc:docMk/>
            <pc:sldMasterMk cId="1710350269" sldId="2147483686"/>
            <pc:sldLayoutMk cId="2329634180" sldId="2147483690"/>
          </pc:sldLayoutMkLst>
        </pc:sldLayoutChg>
        <pc:sldLayoutChg chg="add del mod replId">
          <pc:chgData name="Pedro Santiago Casares Salazar" userId="S::pcasares@miu.edu::62935f54-b209-4425-962f-574ff581e8d8" providerId="AD" clId="Web-{F31C1581-2948-4970-B646-6EC5065DB2C3}" dt="2021-02-02T02:43:11.006" v="126"/>
          <pc:sldLayoutMkLst>
            <pc:docMk/>
            <pc:sldMasterMk cId="1710350269" sldId="2147483686"/>
            <pc:sldLayoutMk cId="3143758645" sldId="2147483691"/>
          </pc:sldLayoutMkLst>
        </pc:sldLayoutChg>
        <pc:sldLayoutChg chg="add del mod replId">
          <pc:chgData name="Pedro Santiago Casares Salazar" userId="S::pcasares@miu.edu::62935f54-b209-4425-962f-574ff581e8d8" providerId="AD" clId="Web-{F31C1581-2948-4970-B646-6EC5065DB2C3}" dt="2021-02-02T02:43:11.006" v="126"/>
          <pc:sldLayoutMkLst>
            <pc:docMk/>
            <pc:sldMasterMk cId="1710350269" sldId="2147483686"/>
            <pc:sldLayoutMk cId="1288600654" sldId="2147483692"/>
          </pc:sldLayoutMkLst>
        </pc:sldLayoutChg>
        <pc:sldLayoutChg chg="add del mod replId">
          <pc:chgData name="Pedro Santiago Casares Salazar" userId="S::pcasares@miu.edu::62935f54-b209-4425-962f-574ff581e8d8" providerId="AD" clId="Web-{F31C1581-2948-4970-B646-6EC5065DB2C3}" dt="2021-02-02T02:43:11.006" v="126"/>
          <pc:sldLayoutMkLst>
            <pc:docMk/>
            <pc:sldMasterMk cId="1710350269" sldId="2147483686"/>
            <pc:sldLayoutMk cId="1736677099" sldId="2147483693"/>
          </pc:sldLayoutMkLst>
        </pc:sldLayoutChg>
        <pc:sldLayoutChg chg="add del mod replId">
          <pc:chgData name="Pedro Santiago Casares Salazar" userId="S::pcasares@miu.edu::62935f54-b209-4425-962f-574ff581e8d8" providerId="AD" clId="Web-{F31C1581-2948-4970-B646-6EC5065DB2C3}" dt="2021-02-02T02:43:11.006" v="126"/>
          <pc:sldLayoutMkLst>
            <pc:docMk/>
            <pc:sldMasterMk cId="1710350269" sldId="2147483686"/>
            <pc:sldLayoutMk cId="2717340013" sldId="2147483694"/>
          </pc:sldLayoutMkLst>
        </pc:sldLayoutChg>
        <pc:sldLayoutChg chg="add del mod replId">
          <pc:chgData name="Pedro Santiago Casares Salazar" userId="S::pcasares@miu.edu::62935f54-b209-4425-962f-574ff581e8d8" providerId="AD" clId="Web-{F31C1581-2948-4970-B646-6EC5065DB2C3}" dt="2021-02-02T02:43:11.006" v="126"/>
          <pc:sldLayoutMkLst>
            <pc:docMk/>
            <pc:sldMasterMk cId="1710350269" sldId="2147483686"/>
            <pc:sldLayoutMk cId="4097089375" sldId="2147483695"/>
          </pc:sldLayoutMkLst>
        </pc:sldLayoutChg>
        <pc:sldLayoutChg chg="add del mod replId">
          <pc:chgData name="Pedro Santiago Casares Salazar" userId="S::pcasares@miu.edu::62935f54-b209-4425-962f-574ff581e8d8" providerId="AD" clId="Web-{F31C1581-2948-4970-B646-6EC5065DB2C3}" dt="2021-02-02T02:43:11.006" v="126"/>
          <pc:sldLayoutMkLst>
            <pc:docMk/>
            <pc:sldMasterMk cId="1710350269" sldId="2147483686"/>
            <pc:sldLayoutMk cId="567092555" sldId="2147483696"/>
          </pc:sldLayoutMkLst>
        </pc:sldLayoutChg>
        <pc:sldLayoutChg chg="add del mod replId">
          <pc:chgData name="Pedro Santiago Casares Salazar" userId="S::pcasares@miu.edu::62935f54-b209-4425-962f-574ff581e8d8" providerId="AD" clId="Web-{F31C1581-2948-4970-B646-6EC5065DB2C3}" dt="2021-02-02T02:43:11.006" v="126"/>
          <pc:sldLayoutMkLst>
            <pc:docMk/>
            <pc:sldMasterMk cId="1710350269" sldId="2147483686"/>
            <pc:sldLayoutMk cId="2767210214" sldId="2147483697"/>
          </pc:sldLayoutMkLst>
        </pc:sldLayoutChg>
      </pc:sldMasterChg>
      <pc:sldMasterChg chg="add addSldLayout modSldLayout">
        <pc:chgData name="Pedro Santiago Casares Salazar" userId="S::pcasares@miu.edu::62935f54-b209-4425-962f-574ff581e8d8" providerId="AD" clId="Web-{F31C1581-2948-4970-B646-6EC5065DB2C3}" dt="2021-02-02T02:43:11.006" v="126"/>
        <pc:sldMasterMkLst>
          <pc:docMk/>
          <pc:sldMasterMk cId="3325175318" sldId="2147483698"/>
        </pc:sldMasterMkLst>
        <pc:sldLayoutChg chg="add mod replId">
          <pc:chgData name="Pedro Santiago Casares Salazar" userId="S::pcasares@miu.edu::62935f54-b209-4425-962f-574ff581e8d8" providerId="AD" clId="Web-{F31C1581-2948-4970-B646-6EC5065DB2C3}" dt="2021-02-02T02:43:11.006" v="126"/>
          <pc:sldLayoutMkLst>
            <pc:docMk/>
            <pc:sldMasterMk cId="3325175318" sldId="2147483698"/>
            <pc:sldLayoutMk cId="834704711" sldId="2147483699"/>
          </pc:sldLayoutMkLst>
        </pc:sldLayoutChg>
        <pc:sldLayoutChg chg="add mod replId">
          <pc:chgData name="Pedro Santiago Casares Salazar" userId="S::pcasares@miu.edu::62935f54-b209-4425-962f-574ff581e8d8" providerId="AD" clId="Web-{F31C1581-2948-4970-B646-6EC5065DB2C3}" dt="2021-02-02T02:43:11.006" v="126"/>
          <pc:sldLayoutMkLst>
            <pc:docMk/>
            <pc:sldMasterMk cId="3325175318" sldId="2147483698"/>
            <pc:sldLayoutMk cId="2995534094" sldId="2147483700"/>
          </pc:sldLayoutMkLst>
        </pc:sldLayoutChg>
        <pc:sldLayoutChg chg="add mod replId">
          <pc:chgData name="Pedro Santiago Casares Salazar" userId="S::pcasares@miu.edu::62935f54-b209-4425-962f-574ff581e8d8" providerId="AD" clId="Web-{F31C1581-2948-4970-B646-6EC5065DB2C3}" dt="2021-02-02T02:43:11.006" v="126"/>
          <pc:sldLayoutMkLst>
            <pc:docMk/>
            <pc:sldMasterMk cId="3325175318" sldId="2147483698"/>
            <pc:sldLayoutMk cId="3006498610" sldId="2147483701"/>
          </pc:sldLayoutMkLst>
        </pc:sldLayoutChg>
        <pc:sldLayoutChg chg="add mod replId">
          <pc:chgData name="Pedro Santiago Casares Salazar" userId="S::pcasares@miu.edu::62935f54-b209-4425-962f-574ff581e8d8" providerId="AD" clId="Web-{F31C1581-2948-4970-B646-6EC5065DB2C3}" dt="2021-02-02T02:43:11.006" v="126"/>
          <pc:sldLayoutMkLst>
            <pc:docMk/>
            <pc:sldMasterMk cId="3325175318" sldId="2147483698"/>
            <pc:sldLayoutMk cId="1823515721" sldId="2147483702"/>
          </pc:sldLayoutMkLst>
        </pc:sldLayoutChg>
        <pc:sldLayoutChg chg="add mod replId">
          <pc:chgData name="Pedro Santiago Casares Salazar" userId="S::pcasares@miu.edu::62935f54-b209-4425-962f-574ff581e8d8" providerId="AD" clId="Web-{F31C1581-2948-4970-B646-6EC5065DB2C3}" dt="2021-02-02T02:43:11.006" v="126"/>
          <pc:sldLayoutMkLst>
            <pc:docMk/>
            <pc:sldMasterMk cId="3325175318" sldId="2147483698"/>
            <pc:sldLayoutMk cId="384918581" sldId="2147483703"/>
          </pc:sldLayoutMkLst>
        </pc:sldLayoutChg>
        <pc:sldLayoutChg chg="add mod replId">
          <pc:chgData name="Pedro Santiago Casares Salazar" userId="S::pcasares@miu.edu::62935f54-b209-4425-962f-574ff581e8d8" providerId="AD" clId="Web-{F31C1581-2948-4970-B646-6EC5065DB2C3}" dt="2021-02-02T02:43:11.006" v="126"/>
          <pc:sldLayoutMkLst>
            <pc:docMk/>
            <pc:sldMasterMk cId="3325175318" sldId="2147483698"/>
            <pc:sldLayoutMk cId="2266006077" sldId="2147483704"/>
          </pc:sldLayoutMkLst>
        </pc:sldLayoutChg>
        <pc:sldLayoutChg chg="add mod replId">
          <pc:chgData name="Pedro Santiago Casares Salazar" userId="S::pcasares@miu.edu::62935f54-b209-4425-962f-574ff581e8d8" providerId="AD" clId="Web-{F31C1581-2948-4970-B646-6EC5065DB2C3}" dt="2021-02-02T02:43:11.006" v="126"/>
          <pc:sldLayoutMkLst>
            <pc:docMk/>
            <pc:sldMasterMk cId="3325175318" sldId="2147483698"/>
            <pc:sldLayoutMk cId="840148028" sldId="2147483705"/>
          </pc:sldLayoutMkLst>
        </pc:sldLayoutChg>
        <pc:sldLayoutChg chg="add mod replId">
          <pc:chgData name="Pedro Santiago Casares Salazar" userId="S::pcasares@miu.edu::62935f54-b209-4425-962f-574ff581e8d8" providerId="AD" clId="Web-{F31C1581-2948-4970-B646-6EC5065DB2C3}" dt="2021-02-02T02:43:11.006" v="126"/>
          <pc:sldLayoutMkLst>
            <pc:docMk/>
            <pc:sldMasterMk cId="3325175318" sldId="2147483698"/>
            <pc:sldLayoutMk cId="2477876424" sldId="2147483706"/>
          </pc:sldLayoutMkLst>
        </pc:sldLayoutChg>
        <pc:sldLayoutChg chg="add mod replId">
          <pc:chgData name="Pedro Santiago Casares Salazar" userId="S::pcasares@miu.edu::62935f54-b209-4425-962f-574ff581e8d8" providerId="AD" clId="Web-{F31C1581-2948-4970-B646-6EC5065DB2C3}" dt="2021-02-02T02:43:11.006" v="126"/>
          <pc:sldLayoutMkLst>
            <pc:docMk/>
            <pc:sldMasterMk cId="3325175318" sldId="2147483698"/>
            <pc:sldLayoutMk cId="2128331747" sldId="2147483707"/>
          </pc:sldLayoutMkLst>
        </pc:sldLayoutChg>
        <pc:sldLayoutChg chg="add mod replId">
          <pc:chgData name="Pedro Santiago Casares Salazar" userId="S::pcasares@miu.edu::62935f54-b209-4425-962f-574ff581e8d8" providerId="AD" clId="Web-{F31C1581-2948-4970-B646-6EC5065DB2C3}" dt="2021-02-02T02:43:11.006" v="126"/>
          <pc:sldLayoutMkLst>
            <pc:docMk/>
            <pc:sldMasterMk cId="3325175318" sldId="2147483698"/>
            <pc:sldLayoutMk cId="1971771047" sldId="2147483708"/>
          </pc:sldLayoutMkLst>
        </pc:sldLayoutChg>
        <pc:sldLayoutChg chg="add mod replId">
          <pc:chgData name="Pedro Santiago Casares Salazar" userId="S::pcasares@miu.edu::62935f54-b209-4425-962f-574ff581e8d8" providerId="AD" clId="Web-{F31C1581-2948-4970-B646-6EC5065DB2C3}" dt="2021-02-02T02:43:11.006" v="126"/>
          <pc:sldLayoutMkLst>
            <pc:docMk/>
            <pc:sldMasterMk cId="3325175318" sldId="2147483698"/>
            <pc:sldLayoutMk cId="4190188585" sldId="2147483709"/>
          </pc:sldLayoutMkLst>
        </pc:sldLayoutChg>
      </pc:sldMasterChg>
    </pc:docChg>
  </pc:docChgLst>
  <pc:docChgLst>
    <pc:chgData name="Pedro Santiago Casares Salazar" userId="S::pcasares@miu.edu::62935f54-b209-4425-962f-574ff581e8d8" providerId="AD" clId="Web-{55F4B65F-2070-4CD8-BCC7-6343739DAA4E}"/>
    <pc:docChg chg="modSld">
      <pc:chgData name="Pedro Santiago Casares Salazar" userId="S::pcasares@miu.edu::62935f54-b209-4425-962f-574ff581e8d8" providerId="AD" clId="Web-{55F4B65F-2070-4CD8-BCC7-6343739DAA4E}" dt="2021-02-02T03:16:25.276" v="42"/>
      <pc:docMkLst>
        <pc:docMk/>
      </pc:docMkLst>
      <pc:sldChg chg="addSp delSp modSp">
        <pc:chgData name="Pedro Santiago Casares Salazar" userId="S::pcasares@miu.edu::62935f54-b209-4425-962f-574ff581e8d8" providerId="AD" clId="Web-{55F4B65F-2070-4CD8-BCC7-6343739DAA4E}" dt="2021-02-02T03:16:25.276" v="42"/>
        <pc:sldMkLst>
          <pc:docMk/>
          <pc:sldMk cId="4286347683" sldId="258"/>
        </pc:sldMkLst>
        <pc:spChg chg="mod">
          <ac:chgData name="Pedro Santiago Casares Salazar" userId="S::pcasares@miu.edu::62935f54-b209-4425-962f-574ff581e8d8" providerId="AD" clId="Web-{55F4B65F-2070-4CD8-BCC7-6343739DAA4E}" dt="2021-02-02T03:16:25.276" v="42"/>
          <ac:spMkLst>
            <pc:docMk/>
            <pc:sldMk cId="4286347683" sldId="258"/>
            <ac:spMk id="2" creationId="{C29E3A19-0924-4E93-831A-B405BDE362C6}"/>
          </ac:spMkLst>
        </pc:spChg>
        <pc:spChg chg="del">
          <ac:chgData name="Pedro Santiago Casares Salazar" userId="S::pcasares@miu.edu::62935f54-b209-4425-962f-574ff581e8d8" providerId="AD" clId="Web-{55F4B65F-2070-4CD8-BCC7-6343739DAA4E}" dt="2021-02-02T03:14:07.574" v="0"/>
          <ac:spMkLst>
            <pc:docMk/>
            <pc:sldMk cId="4286347683" sldId="258"/>
            <ac:spMk id="3" creationId="{B236BB77-B2CF-4421-8671-6A78CBD2634A}"/>
          </ac:spMkLst>
        </pc:spChg>
        <pc:spChg chg="del">
          <ac:chgData name="Pedro Santiago Casares Salazar" userId="S::pcasares@miu.edu::62935f54-b209-4425-962f-574ff581e8d8" providerId="AD" clId="Web-{55F4B65F-2070-4CD8-BCC7-6343739DAA4E}" dt="2021-02-02T03:14:22.433" v="1"/>
          <ac:spMkLst>
            <pc:docMk/>
            <pc:sldMk cId="4286347683" sldId="258"/>
            <ac:spMk id="8" creationId="{5DB23C2B-2054-4D8B-9E98-9190F8E05EAD}"/>
          </ac:spMkLst>
        </pc:spChg>
        <pc:spChg chg="del">
          <ac:chgData name="Pedro Santiago Casares Salazar" userId="S::pcasares@miu.edu::62935f54-b209-4425-962f-574ff581e8d8" providerId="AD" clId="Web-{55F4B65F-2070-4CD8-BCC7-6343739DAA4E}" dt="2021-02-02T03:14:22.433" v="1"/>
          <ac:spMkLst>
            <pc:docMk/>
            <pc:sldMk cId="4286347683" sldId="258"/>
            <ac:spMk id="10" creationId="{8797B5BC-9873-45F9-97D6-298FB5AF08FF}"/>
          </ac:spMkLst>
        </pc:spChg>
        <pc:spChg chg="del">
          <ac:chgData name="Pedro Santiago Casares Salazar" userId="S::pcasares@miu.edu::62935f54-b209-4425-962f-574ff581e8d8" providerId="AD" clId="Web-{55F4B65F-2070-4CD8-BCC7-6343739DAA4E}" dt="2021-02-02T03:14:22.433" v="1"/>
          <ac:spMkLst>
            <pc:docMk/>
            <pc:sldMk cId="4286347683" sldId="258"/>
            <ac:spMk id="12" creationId="{665C2FCD-09A4-4B4B-AA73-F330DFE91799}"/>
          </ac:spMkLst>
        </pc:spChg>
        <pc:spChg chg="add del">
          <ac:chgData name="Pedro Santiago Casares Salazar" userId="S::pcasares@miu.edu::62935f54-b209-4425-962f-574ff581e8d8" providerId="AD" clId="Web-{55F4B65F-2070-4CD8-BCC7-6343739DAA4E}" dt="2021-02-02T03:16:20.026" v="39"/>
          <ac:spMkLst>
            <pc:docMk/>
            <pc:sldMk cId="4286347683" sldId="258"/>
            <ac:spMk id="16" creationId="{46517503-34D7-46D0-8C8F-4205129DA400}"/>
          </ac:spMkLst>
        </pc:spChg>
        <pc:spChg chg="add del">
          <ac:chgData name="Pedro Santiago Casares Salazar" userId="S::pcasares@miu.edu::62935f54-b209-4425-962f-574ff581e8d8" providerId="AD" clId="Web-{55F4B65F-2070-4CD8-BCC7-6343739DAA4E}" dt="2021-02-02T03:16:25.276" v="42"/>
          <ac:spMkLst>
            <pc:docMk/>
            <pc:sldMk cId="4286347683" sldId="258"/>
            <ac:spMk id="19" creationId="{A35CBD63-8F8F-47DC-9CE7-159E6161D872}"/>
          </ac:spMkLst>
        </pc:spChg>
        <pc:spChg chg="add del">
          <ac:chgData name="Pedro Santiago Casares Salazar" userId="S::pcasares@miu.edu::62935f54-b209-4425-962f-574ff581e8d8" providerId="AD" clId="Web-{55F4B65F-2070-4CD8-BCC7-6343739DAA4E}" dt="2021-02-02T03:16:25.276" v="42"/>
          <ac:spMkLst>
            <pc:docMk/>
            <pc:sldMk cId="4286347683" sldId="258"/>
            <ac:spMk id="21" creationId="{CA0E3486-FD49-4921-B4F4-E5BB5C88AC79}"/>
          </ac:spMkLst>
        </pc:spChg>
        <pc:spChg chg="add del">
          <ac:chgData name="Pedro Santiago Casares Salazar" userId="S::pcasares@miu.edu::62935f54-b209-4425-962f-574ff581e8d8" providerId="AD" clId="Web-{55F4B65F-2070-4CD8-BCC7-6343739DAA4E}" dt="2021-02-02T03:16:25.276" v="42"/>
          <ac:spMkLst>
            <pc:docMk/>
            <pc:sldMk cId="4286347683" sldId="258"/>
            <ac:spMk id="23" creationId="{83B4A72C-2924-4CE2-8674-7E02E182ED6D}"/>
          </ac:spMkLst>
        </pc:spChg>
        <pc:spChg chg="add">
          <ac:chgData name="Pedro Santiago Casares Salazar" userId="S::pcasares@miu.edu::62935f54-b209-4425-962f-574ff581e8d8" providerId="AD" clId="Web-{55F4B65F-2070-4CD8-BCC7-6343739DAA4E}" dt="2021-02-02T03:16:25.276" v="42"/>
          <ac:spMkLst>
            <pc:docMk/>
            <pc:sldMk cId="4286347683" sldId="258"/>
            <ac:spMk id="28" creationId="{DB8424AB-D56B-4256-866A-5B54DE93C20F}"/>
          </ac:spMkLst>
        </pc:spChg>
        <pc:spChg chg="add">
          <ac:chgData name="Pedro Santiago Casares Salazar" userId="S::pcasares@miu.edu::62935f54-b209-4425-962f-574ff581e8d8" providerId="AD" clId="Web-{55F4B65F-2070-4CD8-BCC7-6343739DAA4E}" dt="2021-02-02T03:16:25.276" v="42"/>
          <ac:spMkLst>
            <pc:docMk/>
            <pc:sldMk cId="4286347683" sldId="258"/>
            <ac:spMk id="30" creationId="{FC999C28-AD33-4EB7-A5F1-C06D10A5FDF7}"/>
          </ac:spMkLst>
        </pc:spChg>
        <pc:spChg chg="add">
          <ac:chgData name="Pedro Santiago Casares Salazar" userId="S::pcasares@miu.edu::62935f54-b209-4425-962f-574ff581e8d8" providerId="AD" clId="Web-{55F4B65F-2070-4CD8-BCC7-6343739DAA4E}" dt="2021-02-02T03:16:25.276" v="42"/>
          <ac:spMkLst>
            <pc:docMk/>
            <pc:sldMk cId="4286347683" sldId="258"/>
            <ac:spMk id="32" creationId="{0864E5C9-52C9-4572-AC75-548B9B9C2648}"/>
          </ac:spMkLst>
        </pc:spChg>
        <pc:spChg chg="add">
          <ac:chgData name="Pedro Santiago Casares Salazar" userId="S::pcasares@miu.edu::62935f54-b209-4425-962f-574ff581e8d8" providerId="AD" clId="Web-{55F4B65F-2070-4CD8-BCC7-6343739DAA4E}" dt="2021-02-02T03:16:25.276" v="42"/>
          <ac:spMkLst>
            <pc:docMk/>
            <pc:sldMk cId="4286347683" sldId="258"/>
            <ac:spMk id="34" creationId="{45CC6500-4DBD-4C34-BC14-2387FB483BEB}"/>
          </ac:spMkLst>
        </pc:spChg>
        <pc:spChg chg="add">
          <ac:chgData name="Pedro Santiago Casares Salazar" userId="S::pcasares@miu.edu::62935f54-b209-4425-962f-574ff581e8d8" providerId="AD" clId="Web-{55F4B65F-2070-4CD8-BCC7-6343739DAA4E}" dt="2021-02-02T03:16:25.276" v="42"/>
          <ac:spMkLst>
            <pc:docMk/>
            <pc:sldMk cId="4286347683" sldId="258"/>
            <ac:spMk id="36" creationId="{4E34A3B6-BAD2-4156-BDC6-4736248BFDE0}"/>
          </ac:spMkLst>
        </pc:spChg>
        <pc:picChg chg="add del mod ord">
          <ac:chgData name="Pedro Santiago Casares Salazar" userId="S::pcasares@miu.edu::62935f54-b209-4425-962f-574ff581e8d8" providerId="AD" clId="Web-{55F4B65F-2070-4CD8-BCC7-6343739DAA4E}" dt="2021-02-02T03:16:17.214" v="38"/>
          <ac:picMkLst>
            <pc:docMk/>
            <pc:sldMk cId="4286347683" sldId="258"/>
            <ac:picMk id="4" creationId="{43C1B416-FCC7-4B50-8FDF-03355545EB12}"/>
          </ac:picMkLst>
        </pc:picChg>
        <pc:picChg chg="add mod ord">
          <ac:chgData name="Pedro Santiago Casares Salazar" userId="S::pcasares@miu.edu::62935f54-b209-4425-962f-574ff581e8d8" providerId="AD" clId="Web-{55F4B65F-2070-4CD8-BCC7-6343739DAA4E}" dt="2021-02-02T03:16:25.276" v="42"/>
          <ac:picMkLst>
            <pc:docMk/>
            <pc:sldMk cId="4286347683" sldId="258"/>
            <ac:picMk id="5" creationId="{58B7B0D6-1E58-4309-9072-07EA2F45740E}"/>
          </ac:picMkLst>
        </pc:picChg>
      </pc:sldChg>
    </pc:docChg>
  </pc:docChgLst>
  <pc:docChgLst>
    <pc:chgData name="Thanh Nam Nguyen" userId="S::tnguyen@miu.edu::cf8d3ec2-a6bb-482d-968e-2899ab03657c" providerId="AD" clId="Web-{C7F61F61-47F1-4330-B510-08A110EDEA4B}"/>
    <pc:docChg chg="addSld">
      <pc:chgData name="Thanh Nam Nguyen" userId="S::tnguyen@miu.edu::cf8d3ec2-a6bb-482d-968e-2899ab03657c" providerId="AD" clId="Web-{C7F61F61-47F1-4330-B510-08A110EDEA4B}" dt="2021-02-02T02:46:34.258" v="0"/>
      <pc:docMkLst>
        <pc:docMk/>
      </pc:docMkLst>
      <pc:sldChg chg="add replId">
        <pc:chgData name="Thanh Nam Nguyen" userId="S::tnguyen@miu.edu::cf8d3ec2-a6bb-482d-968e-2899ab03657c" providerId="AD" clId="Web-{C7F61F61-47F1-4330-B510-08A110EDEA4B}" dt="2021-02-02T02:46:34.258" v="0"/>
        <pc:sldMkLst>
          <pc:docMk/>
          <pc:sldMk cId="4286347683" sldId="258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2/2/2021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7047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2/2/2021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7710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2/2/2021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1885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2/2/2021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5340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2/2/2021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4986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2/2/2021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5157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2/2/2021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9185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2/2/2021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0060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2/2/2021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1480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2/2/2021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8764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2/2/2021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3317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dirty="0"/>
              <a:pPr/>
              <a:t>2/2/2021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51753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BC512124-0D13-4ED9-80B7-52AE15B6B4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pic>
        <p:nvPicPr>
          <p:cNvPr id="16" name="Picture 2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A3CB670B-944E-44F5-BFB2-ADD580889E6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l="18486" r="17481" b="-2"/>
          <a:stretch/>
        </p:blipFill>
        <p:spPr>
          <a:xfrm>
            <a:off x="20" y="10"/>
            <a:ext cx="6099028" cy="685799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DDE1DC7-9C87-4713-AADA-F8F8A67E1FC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 l="20352" r="20351" b="-1"/>
          <a:stretch/>
        </p:blipFill>
        <p:spPr>
          <a:xfrm>
            <a:off x="6099786" y="10"/>
            <a:ext cx="6092214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CC941A8-9D72-404D-AACD-8B098FE2CB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10420" y="880912"/>
            <a:ext cx="7315200" cy="2265450"/>
          </a:xfrm>
        </p:spPr>
        <p:txBody>
          <a:bodyPr>
            <a:normAutofit/>
          </a:bodyPr>
          <a:lstStyle/>
          <a:p>
            <a:r>
              <a:rPr lang="pt-BR">
                <a:solidFill>
                  <a:schemeClr val="tx1"/>
                </a:solidFill>
                <a:cs typeface="Arial"/>
              </a:rPr>
              <a:t>CS523 Final Project</a:t>
            </a:r>
            <a:endParaRPr lang="pt-BR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67B1DF-CCCD-4219-B0DB-26A3B78CAA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66129" y="3363537"/>
            <a:ext cx="7079530" cy="2603368"/>
          </a:xfrm>
        </p:spPr>
        <p:txBody>
          <a:bodyPr>
            <a:normAutofit/>
          </a:bodyPr>
          <a:lstStyle/>
          <a:p>
            <a:r>
              <a:rPr lang="pt-BR" err="1">
                <a:solidFill>
                  <a:schemeClr val="tx1"/>
                </a:solidFill>
                <a:ea typeface="+mn-lt"/>
                <a:cs typeface="+mn-lt"/>
              </a:rPr>
              <a:t>Lien</a:t>
            </a:r>
            <a:r>
              <a:rPr lang="pt-BR">
                <a:solidFill>
                  <a:schemeClr val="tx1"/>
                </a:solidFill>
                <a:ea typeface="+mn-lt"/>
                <a:cs typeface="+mn-lt"/>
              </a:rPr>
              <a:t> Thanh Le (Thanh)</a:t>
            </a:r>
            <a:endParaRPr lang="en-US">
              <a:ea typeface="+mn-lt"/>
              <a:cs typeface="+mn-lt"/>
            </a:endParaRPr>
          </a:p>
          <a:p>
            <a:r>
              <a:rPr lang="pt-BR" err="1">
                <a:solidFill>
                  <a:schemeClr val="tx1"/>
                </a:solidFill>
                <a:ea typeface="+mn-lt"/>
                <a:cs typeface="+mn-lt"/>
              </a:rPr>
              <a:t>Munkhdalai</a:t>
            </a:r>
            <a:r>
              <a:rPr lang="pt-BR">
                <a:solidFill>
                  <a:schemeClr val="tx1"/>
                </a:solidFill>
                <a:ea typeface="+mn-lt"/>
                <a:cs typeface="+mn-lt"/>
              </a:rPr>
              <a:t> </a:t>
            </a:r>
            <a:r>
              <a:rPr lang="pt-BR" err="1">
                <a:solidFill>
                  <a:schemeClr val="tx1"/>
                </a:solidFill>
                <a:ea typeface="+mn-lt"/>
                <a:cs typeface="+mn-lt"/>
              </a:rPr>
              <a:t>Nyamsuren</a:t>
            </a:r>
            <a:r>
              <a:rPr lang="pt-BR">
                <a:solidFill>
                  <a:schemeClr val="tx1"/>
                </a:solidFill>
                <a:ea typeface="+mn-lt"/>
                <a:cs typeface="+mn-lt"/>
              </a:rPr>
              <a:t> (</a:t>
            </a:r>
            <a:r>
              <a:rPr lang="pt-BR" err="1">
                <a:solidFill>
                  <a:schemeClr val="tx1"/>
                </a:solidFill>
                <a:ea typeface="+mn-lt"/>
                <a:cs typeface="+mn-lt"/>
              </a:rPr>
              <a:t>Munkh</a:t>
            </a:r>
            <a:r>
              <a:rPr lang="pt-BR">
                <a:solidFill>
                  <a:schemeClr val="tx1"/>
                </a:solidFill>
                <a:ea typeface="+mn-lt"/>
                <a:cs typeface="+mn-lt"/>
              </a:rPr>
              <a:t>)</a:t>
            </a:r>
            <a:endParaRPr lang="pt-BR" err="1">
              <a:solidFill>
                <a:schemeClr val="tx1"/>
              </a:solidFill>
            </a:endParaRPr>
          </a:p>
          <a:p>
            <a:r>
              <a:rPr lang="pt-BR">
                <a:solidFill>
                  <a:schemeClr val="tx1"/>
                </a:solidFill>
                <a:cs typeface="Arial"/>
              </a:rPr>
              <a:t>Pedro Salazar (Pedro)</a:t>
            </a:r>
            <a:endParaRPr lang="en-US">
              <a:solidFill>
                <a:schemeClr val="tx1"/>
              </a:solidFill>
            </a:endParaRPr>
          </a:p>
          <a:p>
            <a:r>
              <a:rPr lang="pt-BR">
                <a:solidFill>
                  <a:schemeClr val="tx1"/>
                </a:solidFill>
                <a:cs typeface="Arial"/>
              </a:rPr>
              <a:t>Thanh Nam Nguyen (Nam)</a:t>
            </a:r>
            <a:endParaRPr lang="pt-BR">
              <a:solidFill>
                <a:schemeClr val="tx1"/>
              </a:solidFill>
            </a:endParaRPr>
          </a:p>
          <a:p>
            <a:endParaRPr lang="pt-BR">
              <a:solidFill>
                <a:schemeClr val="tx1"/>
              </a:solidFill>
              <a:cs typeface="Arial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2913E3E-42DB-432B-8D2F-3B37EFCF17E2}"/>
              </a:ext>
            </a:extLst>
          </p:cNvPr>
          <p:cNvSpPr txBox="1">
            <a:spLocks/>
          </p:cNvSpPr>
          <p:nvPr/>
        </p:nvSpPr>
        <p:spPr>
          <a:xfrm>
            <a:off x="172552" y="3801599"/>
            <a:ext cx="5929382" cy="207807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900" kern="1200" spc="-10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>
                <a:solidFill>
                  <a:schemeClr val="bg2">
                    <a:lumMod val="40000"/>
                    <a:lumOff val="60000"/>
                  </a:schemeClr>
                </a:solidFill>
                <a:cs typeface="Arial"/>
              </a:rPr>
              <a:t>TECHNOLOGY</a:t>
            </a:r>
            <a:endParaRPr lang="en-US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04822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6C7A97A-A7DE-4DFB-8542-1E4BF24C7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E111DB0-3D73-4D20-9D57-CEF5A0D86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61999"/>
            <a:ext cx="4642228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36F40CB-93C1-4744-BA1C-1E11142586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0056" y="2221812"/>
            <a:ext cx="4115374" cy="2547053"/>
          </a:xfrm>
        </p:spPr>
        <p:txBody>
          <a:bodyPr>
            <a:normAutofit/>
          </a:bodyPr>
          <a:lstStyle/>
          <a:p>
            <a:pPr algn="ctr"/>
            <a:r>
              <a:rPr lang="pt-BR" sz="5500"/>
              <a:t>THANK YOU!</a:t>
            </a:r>
            <a:br>
              <a:rPr lang="pt-BR" sz="5500"/>
            </a:br>
            <a:br>
              <a:rPr lang="pt-BR" sz="5500"/>
            </a:br>
            <a:r>
              <a:rPr lang="pt-BR" sz="5500"/>
              <a:t>Q&amp;A</a:t>
            </a:r>
            <a:endParaRPr lang="pt-BR"/>
          </a:p>
        </p:txBody>
      </p:sp>
      <p:pic>
        <p:nvPicPr>
          <p:cNvPr id="4" name="Imagem 4" descr="Diagrama&#10;&#10;Descrição gerada automaticamente">
            <a:extLst>
              <a:ext uri="{FF2B5EF4-FFF2-40B4-BE49-F238E27FC236}">
                <a16:creationId xmlns:a16="http://schemas.microsoft.com/office/drawing/2014/main" id="{B83EAE63-585A-4E97-8AFF-E00F533AE0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060" r="-1" b="8220"/>
          <a:stretch/>
        </p:blipFill>
        <p:spPr>
          <a:xfrm>
            <a:off x="5120640" y="759599"/>
            <a:ext cx="6367271" cy="533065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27ADCA0-A066-4B16-8E1F-3C2483947B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716910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DB23C2B-2054-4D8B-9E98-9190F8E05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797B5BC-9873-45F9-97D6-298FB5AF08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0" y="762000"/>
            <a:ext cx="4208489" cy="5334001"/>
          </a:xfrm>
          <a:custGeom>
            <a:avLst/>
            <a:gdLst>
              <a:gd name="connsiteX0" fmla="*/ 1015642 w 4208489"/>
              <a:gd name="connsiteY0" fmla="*/ 0 h 5334001"/>
              <a:gd name="connsiteX1" fmla="*/ 4208489 w 4208489"/>
              <a:gd name="connsiteY1" fmla="*/ 0 h 5334001"/>
              <a:gd name="connsiteX2" fmla="*/ 4208489 w 4208489"/>
              <a:gd name="connsiteY2" fmla="*/ 5334001 h 5334001"/>
              <a:gd name="connsiteX3" fmla="*/ 0 w 4208489"/>
              <a:gd name="connsiteY3" fmla="*/ 5334001 h 5334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8489" h="5334001">
                <a:moveTo>
                  <a:pt x="1015642" y="0"/>
                </a:moveTo>
                <a:lnTo>
                  <a:pt x="4208489" y="0"/>
                </a:lnTo>
                <a:lnTo>
                  <a:pt x="4208489" y="5334001"/>
                </a:lnTo>
                <a:lnTo>
                  <a:pt x="0" y="533400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665C2FCD-09A4-4B4B-AA73-F330DFE91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1190517" y="1056875"/>
            <a:ext cx="1001483" cy="4744251"/>
          </a:xfrm>
          <a:custGeom>
            <a:avLst/>
            <a:gdLst>
              <a:gd name="connsiteX0" fmla="*/ 0 w 1001483"/>
              <a:gd name="connsiteY0" fmla="*/ 0 h 4744251"/>
              <a:gd name="connsiteX1" fmla="*/ 1001483 w 1001483"/>
              <a:gd name="connsiteY1" fmla="*/ 0 h 4744251"/>
              <a:gd name="connsiteX2" fmla="*/ 0 w 1001483"/>
              <a:gd name="connsiteY2" fmla="*/ 4744251 h 4744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1483" h="4744251">
                <a:moveTo>
                  <a:pt x="0" y="0"/>
                </a:moveTo>
                <a:lnTo>
                  <a:pt x="1001483" y="0"/>
                </a:lnTo>
                <a:lnTo>
                  <a:pt x="0" y="474425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36BB77-B2CF-4421-8671-6A78CBD263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43255" y="3110107"/>
            <a:ext cx="6448082" cy="2985552"/>
          </a:xfrm>
        </p:spPr>
        <p:txBody>
          <a:bodyPr>
            <a:normAutofit/>
          </a:bodyPr>
          <a:lstStyle/>
          <a:p>
            <a:r>
              <a:rPr lang="en-US" sz="2400">
                <a:solidFill>
                  <a:schemeClr val="accent1">
                    <a:lumMod val="75000"/>
                  </a:schemeClr>
                </a:solidFill>
              </a:rPr>
              <a:t>Need for analyzing trends on Twitter, for example, </a:t>
            </a:r>
            <a:r>
              <a:rPr lang="en-US" sz="2400" b="1">
                <a:solidFill>
                  <a:schemeClr val="accent1">
                    <a:lumMod val="75000"/>
                  </a:schemeClr>
                </a:solidFill>
              </a:rPr>
              <a:t>#DOGECOIN </a:t>
            </a:r>
            <a:r>
              <a:rPr lang="en-US" sz="2400">
                <a:solidFill>
                  <a:schemeClr val="accent1">
                    <a:lumMod val="75000"/>
                  </a:schemeClr>
                </a:solidFill>
              </a:rPr>
              <a:t>hashtag.</a:t>
            </a:r>
            <a:endParaRPr lang="pt-BR" sz="240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sz="2400">
                <a:solidFill>
                  <a:schemeClr val="accent1">
                    <a:lumMod val="75000"/>
                  </a:schemeClr>
                </a:solidFill>
              </a:rPr>
              <a:t>Need for a Big Data pipeline.</a:t>
            </a:r>
          </a:p>
          <a:p>
            <a:pPr lvl="1">
              <a:spcAft>
                <a:spcPts val="0"/>
              </a:spcAft>
            </a:pPr>
            <a:r>
              <a:rPr lang="en-US" sz="2200">
                <a:solidFill>
                  <a:schemeClr val="accent1">
                    <a:lumMod val="75000"/>
                  </a:schemeClr>
                </a:solidFill>
              </a:rPr>
              <a:t>Gather Data -&gt; Prepare Data -&gt; Store Data</a:t>
            </a:r>
          </a:p>
          <a:p>
            <a:pPr lvl="1">
              <a:spcAft>
                <a:spcPts val="0"/>
              </a:spcAft>
            </a:pPr>
            <a:r>
              <a:rPr lang="en-US" sz="2200">
                <a:solidFill>
                  <a:schemeClr val="accent1">
                    <a:lumMod val="75000"/>
                  </a:schemeClr>
                </a:solidFill>
              </a:rPr>
              <a:t>Analyze Data -&gt; Discover Insights</a:t>
            </a:r>
            <a:endParaRPr lang="en-US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sz="2400">
                <a:solidFill>
                  <a:schemeClr val="accent1">
                    <a:lumMod val="75000"/>
                  </a:schemeClr>
                </a:solidFill>
              </a:rPr>
              <a:t>Fast, Fault-tolerant System.</a:t>
            </a:r>
          </a:p>
        </p:txBody>
      </p:sp>
      <p:pic>
        <p:nvPicPr>
          <p:cNvPr id="6" name="Picture 6" descr="A picture containing chart&#10;&#10;Description automatically generated">
            <a:extLst>
              <a:ext uri="{FF2B5EF4-FFF2-40B4-BE49-F238E27FC236}">
                <a16:creationId xmlns:a16="http://schemas.microsoft.com/office/drawing/2014/main" id="{B8B587D6-1BEE-4D7F-8E0C-82E0030ACB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4849" y="246086"/>
            <a:ext cx="6376577" cy="286323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4" name="Imagem 4" descr="Ícone&#10;&#10;Descrição gerada automaticamente">
            <a:extLst>
              <a:ext uri="{FF2B5EF4-FFF2-40B4-BE49-F238E27FC236}">
                <a16:creationId xmlns:a16="http://schemas.microsoft.com/office/drawing/2014/main" id="{91F584A0-9CA2-4310-BAA6-30D6E05990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9351" y="2024169"/>
            <a:ext cx="1299883" cy="129988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621CAB0-794E-4443-934F-3CE50705CA0A}"/>
              </a:ext>
            </a:extLst>
          </p:cNvPr>
          <p:cNvSpPr txBox="1"/>
          <p:nvPr/>
        </p:nvSpPr>
        <p:spPr>
          <a:xfrm>
            <a:off x="9715082" y="763675"/>
            <a:ext cx="2190541" cy="107721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3200"/>
              <a:t>Problem</a:t>
            </a:r>
          </a:p>
          <a:p>
            <a:r>
              <a:rPr lang="en-US" sz="3200"/>
              <a:t>Statement</a:t>
            </a:r>
          </a:p>
        </p:txBody>
      </p:sp>
      <p:pic>
        <p:nvPicPr>
          <p:cNvPr id="7" name="Picture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C334F72-4C01-4310-BE6E-9DB5AB3FAD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5" y="759489"/>
            <a:ext cx="5606980" cy="5598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4029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9E3A19-0924-4E93-831A-B405BDE362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425" y="1939626"/>
            <a:ext cx="2947482" cy="2404048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pc="-100"/>
              <a:t>High Level </a:t>
            </a:r>
            <a:br>
              <a:rPr lang="en-US" spc="-100"/>
            </a:br>
            <a:r>
              <a:rPr lang="en-US" spc="-100"/>
              <a:t>Architecture </a:t>
            </a:r>
            <a:br>
              <a:rPr lang="en-US" spc="-100"/>
            </a:br>
            <a:r>
              <a:rPr lang="en-US" spc="-100"/>
              <a:t>Diagram</a:t>
            </a:r>
          </a:p>
        </p:txBody>
      </p:sp>
      <p:pic>
        <p:nvPicPr>
          <p:cNvPr id="4" name="Picture 4" descr="Timeline&#10;&#10;Description automatically generated">
            <a:extLst>
              <a:ext uri="{FF2B5EF4-FFF2-40B4-BE49-F238E27FC236}">
                <a16:creationId xmlns:a16="http://schemas.microsoft.com/office/drawing/2014/main" id="{FB74F00E-A04D-4552-BC96-2ABA3E9328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8915" y="233734"/>
            <a:ext cx="8147900" cy="5966324"/>
          </a:xfrm>
          <a:prstGeom prst="rect">
            <a:avLst/>
          </a:prstGeom>
        </p:spPr>
      </p:pic>
      <p:pic>
        <p:nvPicPr>
          <p:cNvPr id="6" name="Picture 6" descr="A picture containing logo&#10;&#10;Description automatically generated">
            <a:extLst>
              <a:ext uri="{FF2B5EF4-FFF2-40B4-BE49-F238E27FC236}">
                <a16:creationId xmlns:a16="http://schemas.microsoft.com/office/drawing/2014/main" id="{FF0AA60A-0E30-418D-B840-080EB1A085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7782" y="2351851"/>
            <a:ext cx="1164211" cy="567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3476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FFFA35-0565-40D7-83A7-1653FFD5BB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123837"/>
            <a:ext cx="3098207" cy="4601183"/>
          </a:xfrm>
        </p:spPr>
        <p:txBody>
          <a:bodyPr/>
          <a:lstStyle/>
          <a:p>
            <a:r>
              <a:rPr lang="pt-BR" b="1"/>
              <a:t>Data </a:t>
            </a:r>
            <a:r>
              <a:rPr lang="pt-BR" b="1" err="1"/>
              <a:t>Extraction</a:t>
            </a:r>
            <a:r>
              <a:rPr lang="pt-BR"/>
              <a:t> </a:t>
            </a:r>
            <a:br>
              <a:rPr lang="pt-BR"/>
            </a:br>
            <a:br>
              <a:rPr lang="pt-BR"/>
            </a:br>
            <a:r>
              <a:rPr lang="pt-BR"/>
              <a:t>Twitter API &amp; Kafka Producer</a:t>
            </a:r>
          </a:p>
        </p:txBody>
      </p:sp>
      <p:pic>
        <p:nvPicPr>
          <p:cNvPr id="4" name="Imagem 4" descr="Logotipo, nome da empresa&#10;&#10;Descrição gerada automaticamente">
            <a:extLst>
              <a:ext uri="{FF2B5EF4-FFF2-40B4-BE49-F238E27FC236}">
                <a16:creationId xmlns:a16="http://schemas.microsoft.com/office/drawing/2014/main" id="{9D122D69-8508-4098-9644-41805B3B43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1706" y="106082"/>
            <a:ext cx="2743200" cy="1371600"/>
          </a:xfrm>
          <a:prstGeom prst="rect">
            <a:avLst/>
          </a:prstGeom>
        </p:spPr>
      </p:pic>
      <p:pic>
        <p:nvPicPr>
          <p:cNvPr id="5" name="Imagem 5" descr="Logotipo&#10;&#10;Descrição gerada automaticamente">
            <a:extLst>
              <a:ext uri="{FF2B5EF4-FFF2-40B4-BE49-F238E27FC236}">
                <a16:creationId xmlns:a16="http://schemas.microsoft.com/office/drawing/2014/main" id="{E5DFA5A1-ADA2-4B72-BB2B-11D03FD47D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5764" y="103093"/>
            <a:ext cx="1631578" cy="1631578"/>
          </a:xfrm>
          <a:prstGeom prst="rect">
            <a:avLst/>
          </a:prstGeom>
        </p:spPr>
      </p:pic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C5F8CD8-5672-48A2-B895-2E7BD7479D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1473708"/>
            <a:ext cx="7315200" cy="4511040"/>
          </a:xfrm>
        </p:spPr>
        <p:txBody>
          <a:bodyPr>
            <a:normAutofit/>
          </a:bodyPr>
          <a:lstStyle/>
          <a:p>
            <a:r>
              <a:rPr lang="pt-BR" sz="2400" err="1"/>
              <a:t>Get</a:t>
            </a:r>
            <a:r>
              <a:rPr lang="pt-BR" sz="2400"/>
              <a:t> Twitter </a:t>
            </a:r>
            <a:r>
              <a:rPr lang="pt-BR" sz="2400" err="1"/>
              <a:t>keys</a:t>
            </a:r>
            <a:r>
              <a:rPr lang="pt-BR" sz="2400"/>
              <a:t> </a:t>
            </a:r>
            <a:r>
              <a:rPr lang="pt-BR" sz="2400" err="1"/>
              <a:t>and</a:t>
            </a:r>
            <a:r>
              <a:rPr lang="pt-BR" sz="2400"/>
              <a:t> tokens</a:t>
            </a:r>
          </a:p>
          <a:p>
            <a:endParaRPr lang="pt-BR" sz="2400"/>
          </a:p>
          <a:p>
            <a:r>
              <a:rPr lang="pt-BR" sz="2400" err="1"/>
              <a:t>Read</a:t>
            </a:r>
            <a:r>
              <a:rPr lang="pt-BR" sz="2400"/>
              <a:t> tweets </a:t>
            </a:r>
            <a:r>
              <a:rPr lang="pt-BR" sz="2400" err="1"/>
              <a:t>and</a:t>
            </a:r>
            <a:r>
              <a:rPr lang="pt-BR" sz="2400"/>
              <a:t> </a:t>
            </a:r>
            <a:r>
              <a:rPr lang="pt-BR" sz="2400" err="1"/>
              <a:t>send</a:t>
            </a:r>
            <a:r>
              <a:rPr lang="pt-BR" sz="2400"/>
              <a:t> </a:t>
            </a:r>
            <a:r>
              <a:rPr lang="pt-BR" sz="2400" err="1"/>
              <a:t>to</a:t>
            </a:r>
            <a:r>
              <a:rPr lang="pt-BR" sz="2400"/>
              <a:t> </a:t>
            </a:r>
            <a:r>
              <a:rPr lang="pt-BR" sz="2400" err="1"/>
              <a:t>topics</a:t>
            </a:r>
          </a:p>
        </p:txBody>
      </p:sp>
    </p:spTree>
    <p:extLst>
      <p:ext uri="{BB962C8B-B14F-4D97-AF65-F5344CB8AC3E}">
        <p14:creationId xmlns:p14="http://schemas.microsoft.com/office/powerpoint/2010/main" val="318373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8FBCC4-049B-4DBB-B08C-F6B93CD63F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131" y="1123837"/>
            <a:ext cx="3135248" cy="4601183"/>
          </a:xfrm>
        </p:spPr>
        <p:txBody>
          <a:bodyPr/>
          <a:lstStyle/>
          <a:p>
            <a:r>
              <a:rPr lang="pt-BR" b="1"/>
              <a:t>Data </a:t>
            </a:r>
            <a:r>
              <a:rPr lang="pt-BR" b="1" err="1"/>
              <a:t>Transformation</a:t>
            </a:r>
            <a:br>
              <a:rPr lang="pt-BR"/>
            </a:br>
            <a:br>
              <a:rPr lang="pt-BR"/>
            </a:br>
            <a:r>
              <a:rPr lang="pt-BR"/>
              <a:t>Kafka </a:t>
            </a:r>
            <a:r>
              <a:rPr lang="pt-BR" err="1"/>
              <a:t>Consumer</a:t>
            </a:r>
            <a:r>
              <a:rPr lang="pt-BR"/>
              <a:t> &amp; </a:t>
            </a:r>
            <a:r>
              <a:rPr lang="pt-BR" err="1"/>
              <a:t>Spark</a:t>
            </a:r>
            <a:r>
              <a:rPr lang="pt-BR"/>
              <a:t> Streaming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E6F4B16-EDCB-42C4-8161-C2207B035F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1473708"/>
            <a:ext cx="7315200" cy="4511040"/>
          </a:xfrm>
        </p:spPr>
        <p:txBody>
          <a:bodyPr>
            <a:normAutofit/>
          </a:bodyPr>
          <a:lstStyle/>
          <a:p>
            <a:r>
              <a:rPr lang="pt-BR" sz="2400" err="1"/>
              <a:t>Create</a:t>
            </a:r>
            <a:r>
              <a:rPr lang="pt-BR" sz="2400"/>
              <a:t> Streaming </a:t>
            </a:r>
            <a:r>
              <a:rPr lang="pt-BR" sz="2400" err="1"/>
              <a:t>Context</a:t>
            </a:r>
          </a:p>
          <a:p>
            <a:endParaRPr lang="pt-BR" sz="2400"/>
          </a:p>
          <a:p>
            <a:r>
              <a:rPr lang="pt-BR" sz="2400"/>
              <a:t>Set Kafka </a:t>
            </a:r>
            <a:r>
              <a:rPr lang="pt-BR" sz="2400" err="1"/>
              <a:t>Parameters</a:t>
            </a:r>
          </a:p>
          <a:p>
            <a:endParaRPr lang="pt-BR" sz="2400"/>
          </a:p>
          <a:p>
            <a:r>
              <a:rPr lang="pt-BR" sz="2400"/>
              <a:t>Prepare Data</a:t>
            </a:r>
          </a:p>
        </p:txBody>
      </p:sp>
      <p:pic>
        <p:nvPicPr>
          <p:cNvPr id="5" name="Imagem 4" descr="Logotipo, nome da empresa&#10;&#10;Descrição gerada automaticamente">
            <a:extLst>
              <a:ext uri="{FF2B5EF4-FFF2-40B4-BE49-F238E27FC236}">
                <a16:creationId xmlns:a16="http://schemas.microsoft.com/office/drawing/2014/main" id="{564569E2-A5CD-4EE6-929A-242B668BE7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3071" y="106082"/>
            <a:ext cx="2743200" cy="1371600"/>
          </a:xfrm>
          <a:prstGeom prst="rect">
            <a:avLst/>
          </a:prstGeom>
        </p:spPr>
      </p:pic>
      <p:pic>
        <p:nvPicPr>
          <p:cNvPr id="6" name="Imagem 6" descr="Logotipo, nome da empresa&#10;&#10;Descrição gerada automaticamente">
            <a:extLst>
              <a:ext uri="{FF2B5EF4-FFF2-40B4-BE49-F238E27FC236}">
                <a16:creationId xmlns:a16="http://schemas.microsoft.com/office/drawing/2014/main" id="{281EA372-618A-4910-877F-0F0D65759C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9542" y="55171"/>
            <a:ext cx="2572871" cy="1419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6777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43A693-465B-4F94-B6F1-0E6C7D381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/>
              <a:t>Data </a:t>
            </a:r>
            <a:r>
              <a:rPr lang="pt-BR" b="1" err="1"/>
              <a:t>Load</a:t>
            </a:r>
            <a:br>
              <a:rPr lang="pt-BR"/>
            </a:br>
            <a:br>
              <a:rPr lang="pt-BR"/>
            </a:br>
            <a:r>
              <a:rPr lang="pt-BR" err="1"/>
              <a:t>Spark</a:t>
            </a:r>
            <a:r>
              <a:rPr lang="pt-BR"/>
              <a:t> Streaming &amp; HDFS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1A42AFC-C04D-412E-A7EA-53F7F99750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1464743"/>
            <a:ext cx="7315200" cy="4520005"/>
          </a:xfrm>
        </p:spPr>
        <p:txBody>
          <a:bodyPr>
            <a:normAutofit/>
          </a:bodyPr>
          <a:lstStyle/>
          <a:p>
            <a:r>
              <a:rPr lang="pt-BR" sz="2400"/>
              <a:t>Save Data in HDFS</a:t>
            </a:r>
          </a:p>
          <a:p>
            <a:endParaRPr lang="pt-BR" sz="2400"/>
          </a:p>
          <a:p>
            <a:r>
              <a:rPr lang="pt-BR" sz="2400"/>
              <a:t>Use Hive for data manipulation</a:t>
            </a:r>
          </a:p>
        </p:txBody>
      </p:sp>
      <p:pic>
        <p:nvPicPr>
          <p:cNvPr id="5" name="Imagem 6" descr="Logotipo, nome da empresa&#10;&#10;Descrição gerada automaticamente">
            <a:extLst>
              <a:ext uri="{FF2B5EF4-FFF2-40B4-BE49-F238E27FC236}">
                <a16:creationId xmlns:a16="http://schemas.microsoft.com/office/drawing/2014/main" id="{DFC59150-2C6A-454D-B8BB-2381EF4CB8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5301" y="165736"/>
            <a:ext cx="2572871" cy="1419635"/>
          </a:xfrm>
          <a:prstGeom prst="rect">
            <a:avLst/>
          </a:prstGeom>
        </p:spPr>
      </p:pic>
      <p:pic>
        <p:nvPicPr>
          <p:cNvPr id="6" name="Imagem 6" descr="Uma imagem contendo texto, desenho&#10;&#10;Descrição gerada automaticamente">
            <a:extLst>
              <a:ext uri="{FF2B5EF4-FFF2-40B4-BE49-F238E27FC236}">
                <a16:creationId xmlns:a16="http://schemas.microsoft.com/office/drawing/2014/main" id="{ACF3247D-12AC-4A43-9306-2AF7FD3E69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683" y="508791"/>
            <a:ext cx="2348753" cy="900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1367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7609F9-69D3-407A-ABD0-5456E1E832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err="1"/>
              <a:t>Spark</a:t>
            </a:r>
            <a:r>
              <a:rPr lang="pt-BR"/>
              <a:t> SQL &amp; </a:t>
            </a:r>
            <a:r>
              <a:rPr lang="pt-BR" err="1"/>
              <a:t>Hive</a:t>
            </a:r>
          </a:p>
        </p:txBody>
      </p:sp>
      <p:pic>
        <p:nvPicPr>
          <p:cNvPr id="6" name="Picture 6" descr="Text&#10;&#10;Description automatically generated">
            <a:extLst>
              <a:ext uri="{FF2B5EF4-FFF2-40B4-BE49-F238E27FC236}">
                <a16:creationId xmlns:a16="http://schemas.microsoft.com/office/drawing/2014/main" id="{9065E7D9-5B47-4E99-9E94-D70613F8F6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1831" y="64340"/>
            <a:ext cx="4981635" cy="2109497"/>
          </a:xfrm>
          <a:prstGeom prst="rect">
            <a:avLst/>
          </a:prstGeom>
        </p:spPr>
      </p:pic>
      <p:pic>
        <p:nvPicPr>
          <p:cNvPr id="9" name="Picture 9" descr="Text&#10;&#10;Description automatically generated">
            <a:extLst>
              <a:ext uri="{FF2B5EF4-FFF2-40B4-BE49-F238E27FC236}">
                <a16:creationId xmlns:a16="http://schemas.microsoft.com/office/drawing/2014/main" id="{B69A3E86-5485-4157-9CFA-3F009A3928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500829" y="2786187"/>
            <a:ext cx="7315200" cy="921510"/>
          </a:xfrm>
        </p:spPr>
      </p:pic>
      <p:pic>
        <p:nvPicPr>
          <p:cNvPr id="10" name="Graphic 10" descr="Artificial Intelligence with solid fill">
            <a:extLst>
              <a:ext uri="{FF2B5EF4-FFF2-40B4-BE49-F238E27FC236}">
                <a16:creationId xmlns:a16="http://schemas.microsoft.com/office/drawing/2014/main" id="{F97F6A27-D3B4-4F22-9D3B-6F63BB8F0C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58619" y="3306"/>
            <a:ext cx="914400" cy="914400"/>
          </a:xfrm>
          <a:prstGeom prst="rect">
            <a:avLst/>
          </a:prstGeom>
        </p:spPr>
      </p:pic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410DF20C-B3AA-40CC-89F0-4015CCEA306B}"/>
              </a:ext>
            </a:extLst>
          </p:cNvPr>
          <p:cNvSpPr/>
          <p:nvPr/>
        </p:nvSpPr>
        <p:spPr>
          <a:xfrm>
            <a:off x="4911394" y="2308100"/>
            <a:ext cx="4531502" cy="479630"/>
          </a:xfrm>
          <a:prstGeom prst="wedgeRound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err="1"/>
              <a:t>SparkSession</a:t>
            </a:r>
            <a:r>
              <a:rPr lang="en-US"/>
              <a:t> makes it ready to work on Hive</a:t>
            </a:r>
          </a:p>
        </p:txBody>
      </p:sp>
      <p:pic>
        <p:nvPicPr>
          <p:cNvPr id="3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990E246-F15F-45A6-BB83-1B0D1C0CB9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03331" y="4413498"/>
            <a:ext cx="7676560" cy="1807690"/>
          </a:xfrm>
          <a:prstGeom prst="rect">
            <a:avLst/>
          </a:prstGeom>
        </p:spPr>
      </p:pic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419965D8-6798-46BA-8878-01A7BE0492EF}"/>
              </a:ext>
            </a:extLst>
          </p:cNvPr>
          <p:cNvSpPr/>
          <p:nvPr/>
        </p:nvSpPr>
        <p:spPr>
          <a:xfrm>
            <a:off x="6652180" y="3715714"/>
            <a:ext cx="3864988" cy="1103786"/>
          </a:xfrm>
          <a:prstGeom prst="wedgeRound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/>
              <a:t>Depend on needs:</a:t>
            </a:r>
          </a:p>
          <a:p>
            <a:r>
              <a:rPr lang="en-US"/>
              <a:t>- Preparing data with SQL</a:t>
            </a:r>
          </a:p>
          <a:p>
            <a:r>
              <a:rPr lang="en-US"/>
              <a:t>- Aggregate data with SQL</a:t>
            </a:r>
          </a:p>
          <a:p>
            <a:r>
              <a:rPr lang="en-US"/>
              <a:t>- Processing with SQL</a:t>
            </a:r>
          </a:p>
        </p:txBody>
      </p:sp>
    </p:spTree>
    <p:extLst>
      <p:ext uri="{BB962C8B-B14F-4D97-AF65-F5344CB8AC3E}">
        <p14:creationId xmlns:p14="http://schemas.microsoft.com/office/powerpoint/2010/main" val="33185610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F69FCF7-8A63-437F-9049-A17E9BD2C7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err="1"/>
              <a:t>Hive</a:t>
            </a:r>
            <a:r>
              <a:rPr lang="pt-BR"/>
              <a:t> &amp; Tableau Analysis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FBE6E4F-8976-4500-9DD0-48D3506369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1365511"/>
            <a:ext cx="6999890" cy="1229404"/>
          </a:xfrm>
        </p:spPr>
        <p:txBody>
          <a:bodyPr>
            <a:normAutofit/>
          </a:bodyPr>
          <a:lstStyle/>
          <a:p>
            <a:r>
              <a:rPr lang="pt-BR" sz="2400" b="1" err="1"/>
              <a:t>Connecting</a:t>
            </a:r>
            <a:r>
              <a:rPr lang="pt-BR" sz="2400" b="1"/>
              <a:t> </a:t>
            </a:r>
            <a:r>
              <a:rPr lang="pt-BR" sz="2400" b="1" err="1"/>
              <a:t>to</a:t>
            </a:r>
            <a:r>
              <a:rPr lang="pt-BR" sz="2400" b="1"/>
              <a:t> </a:t>
            </a:r>
            <a:r>
              <a:rPr lang="pt-BR" sz="2400" b="1" err="1"/>
              <a:t>Hadoop</a:t>
            </a:r>
            <a:r>
              <a:rPr lang="pt-BR" sz="2400" b="1"/>
              <a:t>/</a:t>
            </a:r>
            <a:r>
              <a:rPr lang="pt-BR" sz="2400" b="1" err="1"/>
              <a:t>Hive</a:t>
            </a:r>
            <a:r>
              <a:rPr lang="pt-BR" sz="2400" b="1"/>
              <a:t> </a:t>
            </a:r>
            <a:r>
              <a:rPr lang="pt-BR" sz="2400" b="1" err="1"/>
              <a:t>using</a:t>
            </a:r>
            <a:r>
              <a:rPr lang="pt-BR" sz="2400" b="1"/>
              <a:t> Schemas</a:t>
            </a:r>
          </a:p>
          <a:p>
            <a:r>
              <a:rPr lang="pt-BR" sz="2400" b="1" err="1"/>
              <a:t>Analysis</a:t>
            </a:r>
            <a:r>
              <a:rPr lang="pt-BR" sz="2400" b="1"/>
              <a:t> </a:t>
            </a:r>
            <a:r>
              <a:rPr lang="pt-BR" sz="2400" b="1" err="1"/>
              <a:t>on</a:t>
            </a:r>
            <a:r>
              <a:rPr lang="pt-BR" sz="2400" b="1"/>
              <a:t> </a:t>
            </a:r>
            <a:r>
              <a:rPr lang="pt-BR" sz="2400" b="1" err="1"/>
              <a:t>the</a:t>
            </a:r>
            <a:r>
              <a:rPr lang="pt-BR" sz="2400" b="1"/>
              <a:t> Tableau</a:t>
            </a:r>
          </a:p>
        </p:txBody>
      </p:sp>
      <p:pic>
        <p:nvPicPr>
          <p:cNvPr id="5" name="Imagem 5" descr="Logotipo&#10;&#10;Descrição gerada automaticamente">
            <a:extLst>
              <a:ext uri="{FF2B5EF4-FFF2-40B4-BE49-F238E27FC236}">
                <a16:creationId xmlns:a16="http://schemas.microsoft.com/office/drawing/2014/main" id="{163995F1-5512-4590-ABBE-7701C6A421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8218" y="353060"/>
            <a:ext cx="1138517" cy="1016598"/>
          </a:xfrm>
          <a:prstGeom prst="rect">
            <a:avLst/>
          </a:prstGeom>
        </p:spPr>
      </p:pic>
      <p:pic>
        <p:nvPicPr>
          <p:cNvPr id="6" name="Imagem 6" descr="Logotipo, nome da empresa&#10;&#10;Descrição gerada automaticamente">
            <a:extLst>
              <a:ext uri="{FF2B5EF4-FFF2-40B4-BE49-F238E27FC236}">
                <a16:creationId xmlns:a16="http://schemas.microsoft.com/office/drawing/2014/main" id="{1AE7F68A-3278-497A-969C-DA74B23EEB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2177" y="348512"/>
            <a:ext cx="2743200" cy="1030177"/>
          </a:xfrm>
          <a:prstGeom prst="rect">
            <a:avLst/>
          </a:prstGeom>
        </p:spPr>
      </p:pic>
      <p:pic>
        <p:nvPicPr>
          <p:cNvPr id="4" name="Picture 6" descr="Chart&#10;&#10;Description automatically generated">
            <a:extLst>
              <a:ext uri="{FF2B5EF4-FFF2-40B4-BE49-F238E27FC236}">
                <a16:creationId xmlns:a16="http://schemas.microsoft.com/office/drawing/2014/main" id="{915CB1EC-66EC-4131-B196-9FDBF56288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9669" y="2684045"/>
            <a:ext cx="4324709" cy="3468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0561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B8424AB-D56B-4256-866A-5B54DE93C2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C999C28-AD33-4EB7-A5F1-C06D10A5FD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0864E5C9-52C9-4572-AC75-548B9B9C26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CC6500-4DBD-4C34-BC14-2387FB483B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61999"/>
            <a:ext cx="4642228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1A6286F-B648-4209-8BB5-ED44221223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755" y="2176988"/>
            <a:ext cx="3258688" cy="21795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900" spc="-100"/>
              <a:t>Project Demo</a:t>
            </a:r>
            <a:endParaRPr lang="pt-BR"/>
          </a:p>
        </p:txBody>
      </p:sp>
      <p:pic>
        <p:nvPicPr>
          <p:cNvPr id="4" name="Imagem 4" descr="Uma imagem contendo Forma&#10;&#10;Descrição gerada automaticamente">
            <a:extLst>
              <a:ext uri="{FF2B5EF4-FFF2-40B4-BE49-F238E27FC236}">
                <a16:creationId xmlns:a16="http://schemas.microsoft.com/office/drawing/2014/main" id="{C02989C3-18CB-4D12-81DF-3EE363ADCD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92157" y="759599"/>
            <a:ext cx="4824237" cy="533065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E34A3B6-BAD2-4156-BDC6-4736248BF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887268739"/>
      </p:ext>
    </p:extLst>
  </p:cSld>
  <p:clrMapOvr>
    <a:masterClrMapping/>
  </p:clrMapOvr>
</p:sld>
</file>

<file path=ppt/theme/theme1.xml><?xml version="1.0" encoding="utf-8"?>
<a:theme xmlns:a="http://schemas.openxmlformats.org/drawingml/2006/main" name="Frame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10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Frame</vt:lpstr>
      <vt:lpstr>CS523 Final Project</vt:lpstr>
      <vt:lpstr>PowerPoint Presentation</vt:lpstr>
      <vt:lpstr>High Level  Architecture  Diagram</vt:lpstr>
      <vt:lpstr>Data Extraction   Twitter API &amp; Kafka Producer</vt:lpstr>
      <vt:lpstr>Data Transformation  Kafka Consumer &amp; Spark Streaming</vt:lpstr>
      <vt:lpstr>Data Load  Spark Streaming &amp; HDFS</vt:lpstr>
      <vt:lpstr>Spark SQL &amp; Hive</vt:lpstr>
      <vt:lpstr>Hive &amp; Tableau Analysis</vt:lpstr>
      <vt:lpstr>Project Demo</vt:lpstr>
      <vt:lpstr>THANK YOU!  Q&amp;A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Pedro Santiago Salazar Casares</dc:creator>
  <cp:revision>1</cp:revision>
  <dcterms:created xsi:type="dcterms:W3CDTF">2021-02-02T02:26:52Z</dcterms:created>
  <dcterms:modified xsi:type="dcterms:W3CDTF">2021-02-02T15:24:53Z</dcterms:modified>
</cp:coreProperties>
</file>